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7" r:id="rId26"/>
    <p:sldId id="293" r:id="rId27"/>
    <p:sldId id="294" r:id="rId28"/>
    <p:sldId id="295" r:id="rId29"/>
    <p:sldId id="296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98" r:id="rId39"/>
    <p:sldId id="299" r:id="rId40"/>
    <p:sldId id="301" r:id="rId41"/>
    <p:sldId id="302" r:id="rId42"/>
    <p:sldId id="303" r:id="rId43"/>
    <p:sldId id="304" r:id="rId4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74"/>
  </p:normalViewPr>
  <p:slideViewPr>
    <p:cSldViewPr>
      <p:cViewPr varScale="1">
        <p:scale>
          <a:sx n="122" d="100"/>
          <a:sy n="122" d="100"/>
        </p:scale>
        <p:origin x="192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84539-93F2-41A3-B6C8-0506D5D2618F}" type="datetimeFigureOut">
              <a:rPr lang="en-US" smtClean="0"/>
              <a:t>4/21/21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4C65D-05BE-4B6A-B34D-475792D4B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05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4C65D-05BE-4B6A-B34D-475792D4B3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22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4C65D-05BE-4B6A-B34D-475792D4B34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73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1">
                <a:solidFill>
                  <a:srgbClr val="40404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180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895600"/>
            <a:ext cx="2362200" cy="236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298691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689091" y="0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298691" y="5870447"/>
            <a:ext cx="990600" cy="987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-1523" y="2667000"/>
            <a:ext cx="4191000" cy="4191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368034" y="1589658"/>
            <a:ext cx="2369820" cy="553720"/>
          </a:xfrm>
          <a:custGeom>
            <a:avLst/>
            <a:gdLst/>
            <a:ahLst/>
            <a:cxnLst/>
            <a:rect l="l" t="t" r="r" b="b"/>
            <a:pathLst>
              <a:path w="2369820" h="553719">
                <a:moveTo>
                  <a:pt x="2324989" y="0"/>
                </a:moveTo>
                <a:lnTo>
                  <a:pt x="2097023" y="75437"/>
                </a:lnTo>
                <a:lnTo>
                  <a:pt x="1867154" y="144525"/>
                </a:lnTo>
                <a:lnTo>
                  <a:pt x="1791208" y="165735"/>
                </a:lnTo>
                <a:lnTo>
                  <a:pt x="1636902" y="207010"/>
                </a:lnTo>
                <a:lnTo>
                  <a:pt x="1484375" y="245363"/>
                </a:lnTo>
                <a:lnTo>
                  <a:pt x="1408557" y="263525"/>
                </a:lnTo>
                <a:lnTo>
                  <a:pt x="1181608" y="314325"/>
                </a:lnTo>
                <a:lnTo>
                  <a:pt x="958468" y="359537"/>
                </a:lnTo>
                <a:lnTo>
                  <a:pt x="812418" y="386841"/>
                </a:lnTo>
                <a:lnTo>
                  <a:pt x="597535" y="424052"/>
                </a:lnTo>
                <a:lnTo>
                  <a:pt x="322834" y="466089"/>
                </a:lnTo>
                <a:lnTo>
                  <a:pt x="125856" y="492760"/>
                </a:lnTo>
                <a:lnTo>
                  <a:pt x="0" y="508126"/>
                </a:lnTo>
                <a:lnTo>
                  <a:pt x="6992" y="519175"/>
                </a:lnTo>
                <a:lnTo>
                  <a:pt x="21074" y="541274"/>
                </a:lnTo>
                <a:lnTo>
                  <a:pt x="28066" y="552323"/>
                </a:lnTo>
                <a:lnTo>
                  <a:pt x="55571" y="553040"/>
                </a:lnTo>
                <a:lnTo>
                  <a:pt x="85715" y="553296"/>
                </a:lnTo>
                <a:lnTo>
                  <a:pt x="118390" y="553104"/>
                </a:lnTo>
                <a:lnTo>
                  <a:pt x="153486" y="552478"/>
                </a:lnTo>
                <a:lnTo>
                  <a:pt x="230506" y="549978"/>
                </a:lnTo>
                <a:lnTo>
                  <a:pt x="361471" y="543314"/>
                </a:lnTo>
                <a:lnTo>
                  <a:pt x="613631" y="525342"/>
                </a:lnTo>
                <a:lnTo>
                  <a:pt x="1014907" y="488627"/>
                </a:lnTo>
                <a:lnTo>
                  <a:pt x="1558574" y="428485"/>
                </a:lnTo>
                <a:lnTo>
                  <a:pt x="1956169" y="377497"/>
                </a:lnTo>
                <a:lnTo>
                  <a:pt x="2203727" y="341684"/>
                </a:lnTo>
                <a:lnTo>
                  <a:pt x="2331142" y="321256"/>
                </a:lnTo>
                <a:lnTo>
                  <a:pt x="2369439" y="314705"/>
                </a:lnTo>
                <a:lnTo>
                  <a:pt x="2362378" y="263014"/>
                </a:lnTo>
                <a:lnTo>
                  <a:pt x="2357062" y="224796"/>
                </a:lnTo>
                <a:lnTo>
                  <a:pt x="2353052" y="196683"/>
                </a:lnTo>
                <a:lnTo>
                  <a:pt x="2349915" y="175308"/>
                </a:lnTo>
                <a:lnTo>
                  <a:pt x="2344512" y="139305"/>
                </a:lnTo>
                <a:lnTo>
                  <a:pt x="2341375" y="117942"/>
                </a:lnTo>
                <a:lnTo>
                  <a:pt x="2337365" y="89848"/>
                </a:lnTo>
                <a:lnTo>
                  <a:pt x="2332049" y="51657"/>
                </a:lnTo>
                <a:lnTo>
                  <a:pt x="2324989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0" y="0"/>
            <a:ext cx="9144000" cy="6391910"/>
          </a:xfrm>
          <a:custGeom>
            <a:avLst/>
            <a:gdLst/>
            <a:ahLst/>
            <a:cxnLst/>
            <a:rect l="l" t="t" r="r" b="b"/>
            <a:pathLst>
              <a:path w="9144000" h="6391910">
                <a:moveTo>
                  <a:pt x="9144000" y="0"/>
                </a:moveTo>
                <a:lnTo>
                  <a:pt x="8642350" y="0"/>
                </a:lnTo>
                <a:lnTo>
                  <a:pt x="8642350" y="514350"/>
                </a:lnTo>
                <a:lnTo>
                  <a:pt x="8642350" y="1858797"/>
                </a:lnTo>
                <a:lnTo>
                  <a:pt x="8286877" y="1912239"/>
                </a:lnTo>
                <a:lnTo>
                  <a:pt x="7917688" y="1961769"/>
                </a:lnTo>
                <a:lnTo>
                  <a:pt x="7176008" y="2044065"/>
                </a:lnTo>
                <a:lnTo>
                  <a:pt x="6806819" y="2073783"/>
                </a:lnTo>
                <a:lnTo>
                  <a:pt x="6075045" y="2116582"/>
                </a:lnTo>
                <a:lnTo>
                  <a:pt x="5363083" y="2139696"/>
                </a:lnTo>
                <a:lnTo>
                  <a:pt x="5013706" y="2142998"/>
                </a:lnTo>
                <a:lnTo>
                  <a:pt x="4337939" y="2142998"/>
                </a:lnTo>
                <a:lnTo>
                  <a:pt x="4011676" y="2136394"/>
                </a:lnTo>
                <a:lnTo>
                  <a:pt x="3695192" y="2126488"/>
                </a:lnTo>
                <a:lnTo>
                  <a:pt x="3091942" y="2100199"/>
                </a:lnTo>
                <a:lnTo>
                  <a:pt x="2534920" y="2067179"/>
                </a:lnTo>
                <a:lnTo>
                  <a:pt x="2030603" y="2027682"/>
                </a:lnTo>
                <a:lnTo>
                  <a:pt x="903262" y="1912239"/>
                </a:lnTo>
                <a:lnTo>
                  <a:pt x="514350" y="1860219"/>
                </a:lnTo>
                <a:lnTo>
                  <a:pt x="514350" y="514350"/>
                </a:lnTo>
                <a:lnTo>
                  <a:pt x="8642350" y="514350"/>
                </a:lnTo>
                <a:lnTo>
                  <a:pt x="8642350" y="0"/>
                </a:lnTo>
                <a:lnTo>
                  <a:pt x="0" y="0"/>
                </a:lnTo>
                <a:lnTo>
                  <a:pt x="0" y="514350"/>
                </a:lnTo>
                <a:lnTo>
                  <a:pt x="0" y="6356350"/>
                </a:lnTo>
                <a:lnTo>
                  <a:pt x="484632" y="6356350"/>
                </a:lnTo>
                <a:lnTo>
                  <a:pt x="484632" y="6391669"/>
                </a:lnTo>
                <a:lnTo>
                  <a:pt x="8659368" y="6391656"/>
                </a:lnTo>
                <a:lnTo>
                  <a:pt x="8659368" y="6356350"/>
                </a:lnTo>
                <a:lnTo>
                  <a:pt x="9144000" y="6356350"/>
                </a:lnTo>
                <a:lnTo>
                  <a:pt x="9144000" y="51435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50"/>
                </a:moveTo>
                <a:lnTo>
                  <a:pt x="9144000" y="501650"/>
                </a:lnTo>
                <a:lnTo>
                  <a:pt x="9144000" y="0"/>
                </a:lnTo>
                <a:lnTo>
                  <a:pt x="0" y="0"/>
                </a:lnTo>
                <a:lnTo>
                  <a:pt x="0" y="5016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7705343" y="0"/>
            <a:ext cx="765048" cy="11643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7744967" y="0"/>
            <a:ext cx="685800" cy="1099185"/>
          </a:xfrm>
          <a:custGeom>
            <a:avLst/>
            <a:gdLst/>
            <a:ahLst/>
            <a:cxnLst/>
            <a:rect l="l" t="t" r="r" b="b"/>
            <a:pathLst>
              <a:path w="685800" h="1099185">
                <a:moveTo>
                  <a:pt x="685800" y="0"/>
                </a:moveTo>
                <a:lnTo>
                  <a:pt x="0" y="0"/>
                </a:lnTo>
                <a:lnTo>
                  <a:pt x="0" y="1098803"/>
                </a:lnTo>
                <a:lnTo>
                  <a:pt x="685800" y="1098803"/>
                </a:lnTo>
                <a:lnTo>
                  <a:pt x="685800" y="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18092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895600"/>
            <a:ext cx="2362200" cy="2362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298691" y="1676400"/>
            <a:ext cx="2819400" cy="2819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689091" y="0"/>
            <a:ext cx="1600200" cy="1600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298691" y="5870447"/>
            <a:ext cx="990600" cy="987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-1523" y="2667000"/>
            <a:ext cx="4191000" cy="4191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368034" y="1589658"/>
            <a:ext cx="2369820" cy="553720"/>
          </a:xfrm>
          <a:custGeom>
            <a:avLst/>
            <a:gdLst/>
            <a:ahLst/>
            <a:cxnLst/>
            <a:rect l="l" t="t" r="r" b="b"/>
            <a:pathLst>
              <a:path w="2369820" h="553719">
                <a:moveTo>
                  <a:pt x="2324989" y="0"/>
                </a:moveTo>
                <a:lnTo>
                  <a:pt x="2097023" y="75437"/>
                </a:lnTo>
                <a:lnTo>
                  <a:pt x="1867154" y="144525"/>
                </a:lnTo>
                <a:lnTo>
                  <a:pt x="1791208" y="165735"/>
                </a:lnTo>
                <a:lnTo>
                  <a:pt x="1636902" y="207010"/>
                </a:lnTo>
                <a:lnTo>
                  <a:pt x="1484375" y="245363"/>
                </a:lnTo>
                <a:lnTo>
                  <a:pt x="1408557" y="263525"/>
                </a:lnTo>
                <a:lnTo>
                  <a:pt x="1181608" y="314325"/>
                </a:lnTo>
                <a:lnTo>
                  <a:pt x="958468" y="359537"/>
                </a:lnTo>
                <a:lnTo>
                  <a:pt x="812418" y="386841"/>
                </a:lnTo>
                <a:lnTo>
                  <a:pt x="597535" y="424052"/>
                </a:lnTo>
                <a:lnTo>
                  <a:pt x="322834" y="466089"/>
                </a:lnTo>
                <a:lnTo>
                  <a:pt x="125856" y="492760"/>
                </a:lnTo>
                <a:lnTo>
                  <a:pt x="0" y="508126"/>
                </a:lnTo>
                <a:lnTo>
                  <a:pt x="6992" y="519175"/>
                </a:lnTo>
                <a:lnTo>
                  <a:pt x="21074" y="541274"/>
                </a:lnTo>
                <a:lnTo>
                  <a:pt x="28066" y="552323"/>
                </a:lnTo>
                <a:lnTo>
                  <a:pt x="55571" y="553040"/>
                </a:lnTo>
                <a:lnTo>
                  <a:pt x="85715" y="553296"/>
                </a:lnTo>
                <a:lnTo>
                  <a:pt x="118390" y="553104"/>
                </a:lnTo>
                <a:lnTo>
                  <a:pt x="153486" y="552478"/>
                </a:lnTo>
                <a:lnTo>
                  <a:pt x="230506" y="549978"/>
                </a:lnTo>
                <a:lnTo>
                  <a:pt x="361471" y="543314"/>
                </a:lnTo>
                <a:lnTo>
                  <a:pt x="613631" y="525342"/>
                </a:lnTo>
                <a:lnTo>
                  <a:pt x="1014907" y="488627"/>
                </a:lnTo>
                <a:lnTo>
                  <a:pt x="1558574" y="428485"/>
                </a:lnTo>
                <a:lnTo>
                  <a:pt x="1956169" y="377497"/>
                </a:lnTo>
                <a:lnTo>
                  <a:pt x="2203727" y="341684"/>
                </a:lnTo>
                <a:lnTo>
                  <a:pt x="2331142" y="321256"/>
                </a:lnTo>
                <a:lnTo>
                  <a:pt x="2369439" y="314705"/>
                </a:lnTo>
                <a:lnTo>
                  <a:pt x="2362378" y="263014"/>
                </a:lnTo>
                <a:lnTo>
                  <a:pt x="2357062" y="224796"/>
                </a:lnTo>
                <a:lnTo>
                  <a:pt x="2353052" y="196683"/>
                </a:lnTo>
                <a:lnTo>
                  <a:pt x="2349915" y="175308"/>
                </a:lnTo>
                <a:lnTo>
                  <a:pt x="2344512" y="139305"/>
                </a:lnTo>
                <a:lnTo>
                  <a:pt x="2341375" y="117942"/>
                </a:lnTo>
                <a:lnTo>
                  <a:pt x="2337365" y="89848"/>
                </a:lnTo>
                <a:lnTo>
                  <a:pt x="2332049" y="51657"/>
                </a:lnTo>
                <a:lnTo>
                  <a:pt x="2324989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0" y="0"/>
            <a:ext cx="9144000" cy="6391910"/>
          </a:xfrm>
          <a:custGeom>
            <a:avLst/>
            <a:gdLst/>
            <a:ahLst/>
            <a:cxnLst/>
            <a:rect l="l" t="t" r="r" b="b"/>
            <a:pathLst>
              <a:path w="9144000" h="6391910">
                <a:moveTo>
                  <a:pt x="9144000" y="0"/>
                </a:moveTo>
                <a:lnTo>
                  <a:pt x="8642350" y="0"/>
                </a:lnTo>
                <a:lnTo>
                  <a:pt x="8642350" y="514350"/>
                </a:lnTo>
                <a:lnTo>
                  <a:pt x="8642350" y="1858797"/>
                </a:lnTo>
                <a:lnTo>
                  <a:pt x="8286877" y="1912239"/>
                </a:lnTo>
                <a:lnTo>
                  <a:pt x="7917688" y="1961769"/>
                </a:lnTo>
                <a:lnTo>
                  <a:pt x="7176008" y="2044065"/>
                </a:lnTo>
                <a:lnTo>
                  <a:pt x="6806819" y="2073783"/>
                </a:lnTo>
                <a:lnTo>
                  <a:pt x="6075045" y="2116582"/>
                </a:lnTo>
                <a:lnTo>
                  <a:pt x="5363083" y="2139696"/>
                </a:lnTo>
                <a:lnTo>
                  <a:pt x="5013706" y="2142998"/>
                </a:lnTo>
                <a:lnTo>
                  <a:pt x="4337939" y="2142998"/>
                </a:lnTo>
                <a:lnTo>
                  <a:pt x="4011676" y="2136394"/>
                </a:lnTo>
                <a:lnTo>
                  <a:pt x="3695192" y="2126488"/>
                </a:lnTo>
                <a:lnTo>
                  <a:pt x="3091942" y="2100199"/>
                </a:lnTo>
                <a:lnTo>
                  <a:pt x="2534920" y="2067179"/>
                </a:lnTo>
                <a:lnTo>
                  <a:pt x="2030603" y="2027682"/>
                </a:lnTo>
                <a:lnTo>
                  <a:pt x="903262" y="1912239"/>
                </a:lnTo>
                <a:lnTo>
                  <a:pt x="514350" y="1860219"/>
                </a:lnTo>
                <a:lnTo>
                  <a:pt x="514350" y="514350"/>
                </a:lnTo>
                <a:lnTo>
                  <a:pt x="8642350" y="514350"/>
                </a:lnTo>
                <a:lnTo>
                  <a:pt x="8642350" y="0"/>
                </a:lnTo>
                <a:lnTo>
                  <a:pt x="0" y="0"/>
                </a:lnTo>
                <a:lnTo>
                  <a:pt x="0" y="514350"/>
                </a:lnTo>
                <a:lnTo>
                  <a:pt x="0" y="6356350"/>
                </a:lnTo>
                <a:lnTo>
                  <a:pt x="484632" y="6356350"/>
                </a:lnTo>
                <a:lnTo>
                  <a:pt x="484632" y="6391669"/>
                </a:lnTo>
                <a:lnTo>
                  <a:pt x="8659368" y="6391656"/>
                </a:lnTo>
                <a:lnTo>
                  <a:pt x="8659368" y="6356350"/>
                </a:lnTo>
                <a:lnTo>
                  <a:pt x="9144000" y="6356350"/>
                </a:lnTo>
                <a:lnTo>
                  <a:pt x="9144000" y="51435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50"/>
                </a:moveTo>
                <a:lnTo>
                  <a:pt x="9144000" y="501650"/>
                </a:lnTo>
                <a:lnTo>
                  <a:pt x="9144000" y="0"/>
                </a:lnTo>
                <a:lnTo>
                  <a:pt x="0" y="0"/>
                </a:lnTo>
                <a:lnTo>
                  <a:pt x="0" y="5016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58716" y="463422"/>
            <a:ext cx="1226566" cy="9728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4832" y="2478786"/>
            <a:ext cx="7714335" cy="3704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1">
                <a:solidFill>
                  <a:srgbClr val="40404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_AvqnMTJj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18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-z1P2cK9Rro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83476" y="0"/>
            <a:ext cx="9145905" cy="6858000"/>
            <a:chOff x="-1523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18092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895600"/>
              <a:ext cx="2362200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98691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89091" y="0"/>
              <a:ext cx="1600200" cy="1600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98691" y="5870447"/>
              <a:ext cx="990600" cy="9875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523" y="2667000"/>
              <a:ext cx="4191000" cy="41910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514349"/>
              <a:ext cx="9144000" cy="6343650"/>
            </a:xfrm>
            <a:custGeom>
              <a:avLst/>
              <a:gdLst/>
              <a:ahLst/>
              <a:cxnLst/>
              <a:rect l="l" t="t" r="r" b="b"/>
              <a:pathLst>
                <a:path w="9144000" h="6343650">
                  <a:moveTo>
                    <a:pt x="9144000" y="0"/>
                  </a:moveTo>
                  <a:lnTo>
                    <a:pt x="8642350" y="0"/>
                  </a:lnTo>
                  <a:lnTo>
                    <a:pt x="8642350" y="5842000"/>
                  </a:lnTo>
                  <a:lnTo>
                    <a:pt x="514350" y="5842000"/>
                  </a:lnTo>
                  <a:lnTo>
                    <a:pt x="514350" y="0"/>
                  </a:lnTo>
                  <a:lnTo>
                    <a:pt x="0" y="0"/>
                  </a:lnTo>
                  <a:lnTo>
                    <a:pt x="0" y="5842000"/>
                  </a:lnTo>
                  <a:lnTo>
                    <a:pt x="0" y="6343650"/>
                  </a:lnTo>
                  <a:lnTo>
                    <a:pt x="9144000" y="6343650"/>
                  </a:lnTo>
                  <a:lnTo>
                    <a:pt x="9144000" y="5842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05344" y="0"/>
              <a:ext cx="765048" cy="11643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44968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0"/>
            <a:ext cx="9144000" cy="514350"/>
          </a:xfrm>
          <a:custGeom>
            <a:avLst/>
            <a:gdLst/>
            <a:ahLst/>
            <a:cxnLst/>
            <a:rect l="l" t="t" r="r" b="b"/>
            <a:pathLst>
              <a:path w="9144000" h="514350">
                <a:moveTo>
                  <a:pt x="0" y="514350"/>
                </a:moveTo>
                <a:lnTo>
                  <a:pt x="9144000" y="514350"/>
                </a:lnTo>
                <a:lnTo>
                  <a:pt x="9144000" y="0"/>
                </a:lnTo>
                <a:lnTo>
                  <a:pt x="0" y="0"/>
                </a:lnTo>
                <a:lnTo>
                  <a:pt x="0" y="5143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45286" y="3053537"/>
            <a:ext cx="543179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4800" spc="-40" dirty="0">
                <a:solidFill>
                  <a:srgbClr val="FFFFFF"/>
                </a:solidFill>
                <a:latin typeface="Arial"/>
                <a:cs typeface="Arial"/>
              </a:rPr>
              <a:t>Man Made Materials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5286" y="4735195"/>
            <a:ext cx="3796665" cy="299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/>
                <a:cs typeface="Arial"/>
              </a:rPr>
              <a:t>Standard  8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87344" y="859663"/>
            <a:ext cx="13004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i="1" u="heavy" spc="-2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Rayon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3152" y="2347112"/>
            <a:ext cx="7250430" cy="322326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Rayon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229" dirty="0">
                <a:solidFill>
                  <a:srgbClr val="404040"/>
                </a:solidFill>
                <a:latin typeface="Times New Roman"/>
                <a:cs typeface="Times New Roman"/>
              </a:rPr>
              <a:t>prepared </a:t>
            </a:r>
            <a:r>
              <a:rPr sz="2800" i="1" spc="-175" dirty="0">
                <a:solidFill>
                  <a:srgbClr val="404040"/>
                </a:solidFill>
                <a:latin typeface="Times New Roman"/>
                <a:cs typeface="Times New Roman"/>
              </a:rPr>
              <a:t>from</a:t>
            </a:r>
            <a:r>
              <a:rPr sz="2800" i="1" spc="-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90" dirty="0">
                <a:solidFill>
                  <a:srgbClr val="404040"/>
                </a:solidFill>
                <a:latin typeface="Times New Roman"/>
                <a:cs typeface="Times New Roman"/>
              </a:rPr>
              <a:t>cellulose.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1010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200" dirty="0">
                <a:solidFill>
                  <a:srgbClr val="404040"/>
                </a:solidFill>
                <a:latin typeface="Times New Roman"/>
                <a:cs typeface="Times New Roman"/>
              </a:rPr>
              <a:t>Though cellulose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229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800" i="1" spc="-135" dirty="0">
                <a:solidFill>
                  <a:srgbClr val="404040"/>
                </a:solidFill>
                <a:latin typeface="Times New Roman"/>
                <a:cs typeface="Times New Roman"/>
              </a:rPr>
              <a:t>natural </a:t>
            </a:r>
            <a:r>
              <a:rPr sz="2800" i="1" spc="-220" dirty="0">
                <a:solidFill>
                  <a:srgbClr val="404040"/>
                </a:solidFill>
                <a:latin typeface="Times New Roman"/>
                <a:cs typeface="Times New Roman"/>
              </a:rPr>
              <a:t>polymer 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it </a:t>
            </a:r>
            <a:r>
              <a:rPr sz="2800" i="1" spc="-215" dirty="0">
                <a:solidFill>
                  <a:srgbClr val="404040"/>
                </a:solidFill>
                <a:latin typeface="Times New Roman"/>
                <a:cs typeface="Times New Roman"/>
              </a:rPr>
              <a:t>needs extensive  </a:t>
            </a:r>
            <a:r>
              <a:rPr sz="2800" i="1" spc="-225" dirty="0">
                <a:solidFill>
                  <a:srgbClr val="404040"/>
                </a:solidFill>
                <a:latin typeface="Times New Roman"/>
                <a:cs typeface="Times New Roman"/>
              </a:rPr>
              <a:t>chemical </a:t>
            </a:r>
            <a:r>
              <a:rPr sz="28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treatment </a:t>
            </a:r>
            <a:r>
              <a:rPr sz="28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to </a:t>
            </a:r>
            <a:r>
              <a:rPr sz="28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form</a:t>
            </a:r>
            <a:r>
              <a:rPr sz="2800" i="1" spc="1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rayon.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120" dirty="0">
                <a:solidFill>
                  <a:srgbClr val="404040"/>
                </a:solidFill>
                <a:latin typeface="Times New Roman"/>
                <a:cs typeface="Times New Roman"/>
              </a:rPr>
              <a:t>It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204" dirty="0">
                <a:solidFill>
                  <a:srgbClr val="404040"/>
                </a:solidFill>
                <a:latin typeface="Times New Roman"/>
                <a:cs typeface="Times New Roman"/>
              </a:rPr>
              <a:t>also </a:t>
            </a:r>
            <a:r>
              <a:rPr sz="2800" i="1" spc="-200" dirty="0">
                <a:solidFill>
                  <a:srgbClr val="404040"/>
                </a:solidFill>
                <a:latin typeface="Times New Roman"/>
                <a:cs typeface="Times New Roman"/>
              </a:rPr>
              <a:t>called </a:t>
            </a:r>
            <a:r>
              <a:rPr sz="2800" i="1" spc="-120" dirty="0">
                <a:solidFill>
                  <a:srgbClr val="A924A4"/>
                </a:solidFill>
                <a:latin typeface="Times New Roman"/>
                <a:cs typeface="Times New Roman"/>
              </a:rPr>
              <a:t>artificial</a:t>
            </a:r>
            <a:r>
              <a:rPr sz="2800" i="1" spc="-229" dirty="0">
                <a:solidFill>
                  <a:srgbClr val="A924A4"/>
                </a:solidFill>
                <a:latin typeface="Times New Roman"/>
                <a:cs typeface="Times New Roman"/>
              </a:rPr>
              <a:t> </a:t>
            </a:r>
            <a:r>
              <a:rPr sz="2800" i="1" spc="-100" dirty="0">
                <a:solidFill>
                  <a:srgbClr val="A924A4"/>
                </a:solidFill>
                <a:latin typeface="Times New Roman"/>
                <a:cs typeface="Times New Roman"/>
              </a:rPr>
              <a:t>silk.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120" dirty="0">
                <a:latin typeface="Times New Roman"/>
                <a:cs typeface="Times New Roman"/>
              </a:rPr>
              <a:t>It </a:t>
            </a:r>
            <a:r>
              <a:rPr sz="2800" i="1" spc="-229" dirty="0">
                <a:latin typeface="Times New Roman"/>
                <a:cs typeface="Times New Roman"/>
              </a:rPr>
              <a:t>absorbs </a:t>
            </a:r>
            <a:r>
              <a:rPr sz="2800" i="1" spc="-180" dirty="0">
                <a:latin typeface="Times New Roman"/>
                <a:cs typeface="Times New Roman"/>
              </a:rPr>
              <a:t>moisture </a:t>
            </a:r>
            <a:r>
              <a:rPr sz="2800" i="1" spc="-170" dirty="0">
                <a:latin typeface="Times New Roman"/>
                <a:cs typeface="Times New Roman"/>
              </a:rPr>
              <a:t>and </a:t>
            </a:r>
            <a:r>
              <a:rPr sz="2800" i="1" spc="-155" dirty="0">
                <a:latin typeface="Times New Roman"/>
                <a:cs typeface="Times New Roman"/>
              </a:rPr>
              <a:t>is </a:t>
            </a:r>
            <a:r>
              <a:rPr sz="2800" i="1" spc="-185" dirty="0">
                <a:latin typeface="Times New Roman"/>
                <a:cs typeface="Times New Roman"/>
              </a:rPr>
              <a:t>comfortable </a:t>
            </a:r>
            <a:r>
              <a:rPr sz="2800" i="1" spc="-85" dirty="0">
                <a:latin typeface="Times New Roman"/>
                <a:cs typeface="Times New Roman"/>
              </a:rPr>
              <a:t>to</a:t>
            </a:r>
            <a:r>
              <a:rPr sz="2800" i="1" spc="-40" dirty="0">
                <a:latin typeface="Times New Roman"/>
                <a:cs typeface="Times New Roman"/>
              </a:rPr>
              <a:t> </a:t>
            </a:r>
            <a:r>
              <a:rPr sz="2800" i="1" spc="-170" dirty="0">
                <a:latin typeface="Times New Roman"/>
                <a:cs typeface="Times New Roman"/>
              </a:rPr>
              <a:t>wear.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120" dirty="0">
                <a:latin typeface="Times New Roman"/>
                <a:cs typeface="Times New Roman"/>
              </a:rPr>
              <a:t>It </a:t>
            </a:r>
            <a:r>
              <a:rPr sz="2800" i="1" spc="-215" dirty="0">
                <a:latin typeface="Times New Roman"/>
                <a:cs typeface="Times New Roman"/>
              </a:rPr>
              <a:t>can </a:t>
            </a:r>
            <a:r>
              <a:rPr sz="2800" i="1" spc="-260" dirty="0">
                <a:latin typeface="Times New Roman"/>
                <a:cs typeface="Times New Roman"/>
              </a:rPr>
              <a:t>be </a:t>
            </a:r>
            <a:r>
              <a:rPr sz="2800" i="1" spc="-180" dirty="0">
                <a:latin typeface="Times New Roman"/>
                <a:cs typeface="Times New Roman"/>
              </a:rPr>
              <a:t>easily </a:t>
            </a:r>
            <a:r>
              <a:rPr sz="2800" i="1" spc="-190" dirty="0">
                <a:latin typeface="Times New Roman"/>
                <a:cs typeface="Times New Roman"/>
              </a:rPr>
              <a:t>dyed </a:t>
            </a:r>
            <a:r>
              <a:rPr sz="2800" i="1" spc="-114" dirty="0">
                <a:latin typeface="Times New Roman"/>
                <a:cs typeface="Times New Roman"/>
              </a:rPr>
              <a:t>in </a:t>
            </a:r>
            <a:r>
              <a:rPr sz="2800" i="1" spc="-85" dirty="0">
                <a:latin typeface="Times New Roman"/>
                <a:cs typeface="Times New Roman"/>
              </a:rPr>
              <a:t>vivid</a:t>
            </a:r>
            <a:r>
              <a:rPr sz="2800" i="1" spc="-450" dirty="0">
                <a:latin typeface="Times New Roman"/>
                <a:cs typeface="Times New Roman"/>
              </a:rPr>
              <a:t> </a:t>
            </a:r>
            <a:r>
              <a:rPr sz="2800" i="1" spc="-215" dirty="0">
                <a:latin typeface="Times New Roman"/>
                <a:cs typeface="Times New Roman"/>
              </a:rPr>
              <a:t>colors.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E48B2-51F7-9149-A948-BF5FEA19AD24}"/>
              </a:ext>
            </a:extLst>
          </p:cNvPr>
          <p:cNvSpPr txBox="1"/>
          <p:nvPr/>
        </p:nvSpPr>
        <p:spPr>
          <a:xfrm>
            <a:off x="1869460" y="5715000"/>
            <a:ext cx="303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3"/>
              </a:rPr>
              <a:t>https://youtu.be/f_AvqnMTJjg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71420" y="926083"/>
            <a:ext cx="37604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i="1" spc="-305" dirty="0">
                <a:solidFill>
                  <a:srgbClr val="FFFFFF"/>
                </a:solidFill>
                <a:latin typeface="Times New Roman"/>
                <a:cs typeface="Times New Roman"/>
              </a:rPr>
              <a:t>Properties </a:t>
            </a:r>
            <a:r>
              <a:rPr sz="4400" i="1" spc="-13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4400" i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i="1" spc="-310" dirty="0">
                <a:solidFill>
                  <a:srgbClr val="FFFFFF"/>
                </a:solidFill>
                <a:latin typeface="Times New Roman"/>
                <a:cs typeface="Times New Roman"/>
              </a:rPr>
              <a:t>rayon</a:t>
            </a:r>
            <a:endParaRPr sz="44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48558" y="3710685"/>
            <a:ext cx="1582420" cy="1581150"/>
            <a:chOff x="3448558" y="3710685"/>
            <a:chExt cx="1582420" cy="1581150"/>
          </a:xfrm>
        </p:grpSpPr>
        <p:sp>
          <p:nvSpPr>
            <p:cNvPr id="7" name="object 7"/>
            <p:cNvSpPr/>
            <p:nvPr/>
          </p:nvSpPr>
          <p:spPr>
            <a:xfrm>
              <a:off x="3458718" y="3720845"/>
              <a:ext cx="1562100" cy="1560830"/>
            </a:xfrm>
            <a:custGeom>
              <a:avLst/>
              <a:gdLst/>
              <a:ahLst/>
              <a:cxnLst/>
              <a:rect l="l" t="t" r="r" b="b"/>
              <a:pathLst>
                <a:path w="1562100" h="1560829">
                  <a:moveTo>
                    <a:pt x="781050" y="0"/>
                  </a:moveTo>
                  <a:lnTo>
                    <a:pt x="733464" y="1424"/>
                  </a:lnTo>
                  <a:lnTo>
                    <a:pt x="686634" y="5642"/>
                  </a:lnTo>
                  <a:lnTo>
                    <a:pt x="640640" y="12572"/>
                  </a:lnTo>
                  <a:lnTo>
                    <a:pt x="595564" y="22133"/>
                  </a:lnTo>
                  <a:lnTo>
                    <a:pt x="551488" y="34243"/>
                  </a:lnTo>
                  <a:lnTo>
                    <a:pt x="508493" y="48820"/>
                  </a:lnTo>
                  <a:lnTo>
                    <a:pt x="466661" y="65783"/>
                  </a:lnTo>
                  <a:lnTo>
                    <a:pt x="426074" y="85049"/>
                  </a:lnTo>
                  <a:lnTo>
                    <a:pt x="386813" y="106538"/>
                  </a:lnTo>
                  <a:lnTo>
                    <a:pt x="348961" y="130168"/>
                  </a:lnTo>
                  <a:lnTo>
                    <a:pt x="312597" y="155857"/>
                  </a:lnTo>
                  <a:lnTo>
                    <a:pt x="277805" y="183523"/>
                  </a:lnTo>
                  <a:lnTo>
                    <a:pt x="244667" y="213085"/>
                  </a:lnTo>
                  <a:lnTo>
                    <a:pt x="213262" y="244462"/>
                  </a:lnTo>
                  <a:lnTo>
                    <a:pt x="183674" y="277570"/>
                  </a:lnTo>
                  <a:lnTo>
                    <a:pt x="155984" y="312330"/>
                  </a:lnTo>
                  <a:lnTo>
                    <a:pt x="130273" y="348658"/>
                  </a:lnTo>
                  <a:lnTo>
                    <a:pt x="106623" y="386475"/>
                  </a:lnTo>
                  <a:lnTo>
                    <a:pt x="85116" y="425697"/>
                  </a:lnTo>
                  <a:lnTo>
                    <a:pt x="65834" y="466243"/>
                  </a:lnTo>
                  <a:lnTo>
                    <a:pt x="48857" y="508032"/>
                  </a:lnTo>
                  <a:lnTo>
                    <a:pt x="34269" y="550982"/>
                  </a:lnTo>
                  <a:lnTo>
                    <a:pt x="22150" y="595011"/>
                  </a:lnTo>
                  <a:lnTo>
                    <a:pt x="12581" y="640038"/>
                  </a:lnTo>
                  <a:lnTo>
                    <a:pt x="5646" y="685980"/>
                  </a:lnTo>
                  <a:lnTo>
                    <a:pt x="1425" y="732758"/>
                  </a:lnTo>
                  <a:lnTo>
                    <a:pt x="0" y="780287"/>
                  </a:lnTo>
                  <a:lnTo>
                    <a:pt x="1425" y="827817"/>
                  </a:lnTo>
                  <a:lnTo>
                    <a:pt x="5646" y="874595"/>
                  </a:lnTo>
                  <a:lnTo>
                    <a:pt x="12581" y="920537"/>
                  </a:lnTo>
                  <a:lnTo>
                    <a:pt x="22150" y="965564"/>
                  </a:lnTo>
                  <a:lnTo>
                    <a:pt x="34269" y="1009593"/>
                  </a:lnTo>
                  <a:lnTo>
                    <a:pt x="48857" y="1052543"/>
                  </a:lnTo>
                  <a:lnTo>
                    <a:pt x="65834" y="1094332"/>
                  </a:lnTo>
                  <a:lnTo>
                    <a:pt x="85116" y="1134878"/>
                  </a:lnTo>
                  <a:lnTo>
                    <a:pt x="106623" y="1174100"/>
                  </a:lnTo>
                  <a:lnTo>
                    <a:pt x="130273" y="1211917"/>
                  </a:lnTo>
                  <a:lnTo>
                    <a:pt x="155984" y="1248245"/>
                  </a:lnTo>
                  <a:lnTo>
                    <a:pt x="183674" y="1283005"/>
                  </a:lnTo>
                  <a:lnTo>
                    <a:pt x="213262" y="1316113"/>
                  </a:lnTo>
                  <a:lnTo>
                    <a:pt x="244667" y="1347490"/>
                  </a:lnTo>
                  <a:lnTo>
                    <a:pt x="277805" y="1377052"/>
                  </a:lnTo>
                  <a:lnTo>
                    <a:pt x="312597" y="1404718"/>
                  </a:lnTo>
                  <a:lnTo>
                    <a:pt x="348961" y="1430407"/>
                  </a:lnTo>
                  <a:lnTo>
                    <a:pt x="386813" y="1454037"/>
                  </a:lnTo>
                  <a:lnTo>
                    <a:pt x="426074" y="1475526"/>
                  </a:lnTo>
                  <a:lnTo>
                    <a:pt x="466661" y="1494792"/>
                  </a:lnTo>
                  <a:lnTo>
                    <a:pt x="508493" y="1511755"/>
                  </a:lnTo>
                  <a:lnTo>
                    <a:pt x="551488" y="1526332"/>
                  </a:lnTo>
                  <a:lnTo>
                    <a:pt x="595564" y="1538442"/>
                  </a:lnTo>
                  <a:lnTo>
                    <a:pt x="640640" y="1548003"/>
                  </a:lnTo>
                  <a:lnTo>
                    <a:pt x="686634" y="1554933"/>
                  </a:lnTo>
                  <a:lnTo>
                    <a:pt x="733464" y="1559151"/>
                  </a:lnTo>
                  <a:lnTo>
                    <a:pt x="781050" y="1560575"/>
                  </a:lnTo>
                  <a:lnTo>
                    <a:pt x="828635" y="1559151"/>
                  </a:lnTo>
                  <a:lnTo>
                    <a:pt x="875465" y="1554933"/>
                  </a:lnTo>
                  <a:lnTo>
                    <a:pt x="921459" y="1548003"/>
                  </a:lnTo>
                  <a:lnTo>
                    <a:pt x="966535" y="1538442"/>
                  </a:lnTo>
                  <a:lnTo>
                    <a:pt x="1010611" y="1526332"/>
                  </a:lnTo>
                  <a:lnTo>
                    <a:pt x="1053606" y="1511755"/>
                  </a:lnTo>
                  <a:lnTo>
                    <a:pt x="1095438" y="1494792"/>
                  </a:lnTo>
                  <a:lnTo>
                    <a:pt x="1136025" y="1475526"/>
                  </a:lnTo>
                  <a:lnTo>
                    <a:pt x="1175286" y="1454037"/>
                  </a:lnTo>
                  <a:lnTo>
                    <a:pt x="1213138" y="1430407"/>
                  </a:lnTo>
                  <a:lnTo>
                    <a:pt x="1249502" y="1404718"/>
                  </a:lnTo>
                  <a:lnTo>
                    <a:pt x="1284294" y="1377052"/>
                  </a:lnTo>
                  <a:lnTo>
                    <a:pt x="1317432" y="1347490"/>
                  </a:lnTo>
                  <a:lnTo>
                    <a:pt x="1348837" y="1316113"/>
                  </a:lnTo>
                  <a:lnTo>
                    <a:pt x="1378425" y="1283005"/>
                  </a:lnTo>
                  <a:lnTo>
                    <a:pt x="1406115" y="1248245"/>
                  </a:lnTo>
                  <a:lnTo>
                    <a:pt x="1431826" y="1211917"/>
                  </a:lnTo>
                  <a:lnTo>
                    <a:pt x="1455476" y="1174100"/>
                  </a:lnTo>
                  <a:lnTo>
                    <a:pt x="1476983" y="1134878"/>
                  </a:lnTo>
                  <a:lnTo>
                    <a:pt x="1496265" y="1094332"/>
                  </a:lnTo>
                  <a:lnTo>
                    <a:pt x="1513242" y="1052543"/>
                  </a:lnTo>
                  <a:lnTo>
                    <a:pt x="1527830" y="1009593"/>
                  </a:lnTo>
                  <a:lnTo>
                    <a:pt x="1539949" y="965564"/>
                  </a:lnTo>
                  <a:lnTo>
                    <a:pt x="1549518" y="920537"/>
                  </a:lnTo>
                  <a:lnTo>
                    <a:pt x="1556453" y="874595"/>
                  </a:lnTo>
                  <a:lnTo>
                    <a:pt x="1560674" y="827817"/>
                  </a:lnTo>
                  <a:lnTo>
                    <a:pt x="1562100" y="780287"/>
                  </a:lnTo>
                  <a:lnTo>
                    <a:pt x="1560674" y="732758"/>
                  </a:lnTo>
                  <a:lnTo>
                    <a:pt x="1556453" y="685980"/>
                  </a:lnTo>
                  <a:lnTo>
                    <a:pt x="1549518" y="640038"/>
                  </a:lnTo>
                  <a:lnTo>
                    <a:pt x="1539949" y="595011"/>
                  </a:lnTo>
                  <a:lnTo>
                    <a:pt x="1527830" y="550982"/>
                  </a:lnTo>
                  <a:lnTo>
                    <a:pt x="1513242" y="508032"/>
                  </a:lnTo>
                  <a:lnTo>
                    <a:pt x="1496265" y="466243"/>
                  </a:lnTo>
                  <a:lnTo>
                    <a:pt x="1476983" y="425697"/>
                  </a:lnTo>
                  <a:lnTo>
                    <a:pt x="1455476" y="386475"/>
                  </a:lnTo>
                  <a:lnTo>
                    <a:pt x="1431826" y="348658"/>
                  </a:lnTo>
                  <a:lnTo>
                    <a:pt x="1406115" y="312330"/>
                  </a:lnTo>
                  <a:lnTo>
                    <a:pt x="1378425" y="277570"/>
                  </a:lnTo>
                  <a:lnTo>
                    <a:pt x="1348837" y="244462"/>
                  </a:lnTo>
                  <a:lnTo>
                    <a:pt x="1317432" y="213085"/>
                  </a:lnTo>
                  <a:lnTo>
                    <a:pt x="1284294" y="183523"/>
                  </a:lnTo>
                  <a:lnTo>
                    <a:pt x="1249502" y="155857"/>
                  </a:lnTo>
                  <a:lnTo>
                    <a:pt x="1213138" y="130168"/>
                  </a:lnTo>
                  <a:lnTo>
                    <a:pt x="1175286" y="106538"/>
                  </a:lnTo>
                  <a:lnTo>
                    <a:pt x="1136025" y="85049"/>
                  </a:lnTo>
                  <a:lnTo>
                    <a:pt x="1095438" y="65783"/>
                  </a:lnTo>
                  <a:lnTo>
                    <a:pt x="1053606" y="48820"/>
                  </a:lnTo>
                  <a:lnTo>
                    <a:pt x="1010611" y="34243"/>
                  </a:lnTo>
                  <a:lnTo>
                    <a:pt x="966535" y="22133"/>
                  </a:lnTo>
                  <a:lnTo>
                    <a:pt x="921459" y="12572"/>
                  </a:lnTo>
                  <a:lnTo>
                    <a:pt x="875465" y="5642"/>
                  </a:lnTo>
                  <a:lnTo>
                    <a:pt x="828635" y="1424"/>
                  </a:lnTo>
                  <a:lnTo>
                    <a:pt x="781050" y="0"/>
                  </a:lnTo>
                  <a:close/>
                </a:path>
              </a:pathLst>
            </a:custGeom>
            <a:solidFill>
              <a:srgbClr val="E993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58718" y="3720845"/>
              <a:ext cx="1562100" cy="1560830"/>
            </a:xfrm>
            <a:custGeom>
              <a:avLst/>
              <a:gdLst/>
              <a:ahLst/>
              <a:cxnLst/>
              <a:rect l="l" t="t" r="r" b="b"/>
              <a:pathLst>
                <a:path w="1562100" h="1560829">
                  <a:moveTo>
                    <a:pt x="0" y="780287"/>
                  </a:moveTo>
                  <a:lnTo>
                    <a:pt x="1425" y="732758"/>
                  </a:lnTo>
                  <a:lnTo>
                    <a:pt x="5646" y="685980"/>
                  </a:lnTo>
                  <a:lnTo>
                    <a:pt x="12581" y="640038"/>
                  </a:lnTo>
                  <a:lnTo>
                    <a:pt x="22150" y="595011"/>
                  </a:lnTo>
                  <a:lnTo>
                    <a:pt x="34269" y="550982"/>
                  </a:lnTo>
                  <a:lnTo>
                    <a:pt x="48857" y="508032"/>
                  </a:lnTo>
                  <a:lnTo>
                    <a:pt x="65834" y="466243"/>
                  </a:lnTo>
                  <a:lnTo>
                    <a:pt x="85116" y="425697"/>
                  </a:lnTo>
                  <a:lnTo>
                    <a:pt x="106623" y="386475"/>
                  </a:lnTo>
                  <a:lnTo>
                    <a:pt x="130273" y="348658"/>
                  </a:lnTo>
                  <a:lnTo>
                    <a:pt x="155984" y="312330"/>
                  </a:lnTo>
                  <a:lnTo>
                    <a:pt x="183674" y="277570"/>
                  </a:lnTo>
                  <a:lnTo>
                    <a:pt x="213262" y="244462"/>
                  </a:lnTo>
                  <a:lnTo>
                    <a:pt x="244667" y="213085"/>
                  </a:lnTo>
                  <a:lnTo>
                    <a:pt x="277805" y="183523"/>
                  </a:lnTo>
                  <a:lnTo>
                    <a:pt x="312597" y="155857"/>
                  </a:lnTo>
                  <a:lnTo>
                    <a:pt x="348961" y="130168"/>
                  </a:lnTo>
                  <a:lnTo>
                    <a:pt x="386813" y="106538"/>
                  </a:lnTo>
                  <a:lnTo>
                    <a:pt x="426074" y="85049"/>
                  </a:lnTo>
                  <a:lnTo>
                    <a:pt x="466661" y="65783"/>
                  </a:lnTo>
                  <a:lnTo>
                    <a:pt x="508493" y="48820"/>
                  </a:lnTo>
                  <a:lnTo>
                    <a:pt x="551488" y="34243"/>
                  </a:lnTo>
                  <a:lnTo>
                    <a:pt x="595564" y="22133"/>
                  </a:lnTo>
                  <a:lnTo>
                    <a:pt x="640640" y="12572"/>
                  </a:lnTo>
                  <a:lnTo>
                    <a:pt x="686634" y="5642"/>
                  </a:lnTo>
                  <a:lnTo>
                    <a:pt x="733464" y="1424"/>
                  </a:lnTo>
                  <a:lnTo>
                    <a:pt x="781050" y="0"/>
                  </a:lnTo>
                  <a:lnTo>
                    <a:pt x="828635" y="1424"/>
                  </a:lnTo>
                  <a:lnTo>
                    <a:pt x="875465" y="5642"/>
                  </a:lnTo>
                  <a:lnTo>
                    <a:pt x="921459" y="12572"/>
                  </a:lnTo>
                  <a:lnTo>
                    <a:pt x="966535" y="22133"/>
                  </a:lnTo>
                  <a:lnTo>
                    <a:pt x="1010611" y="34243"/>
                  </a:lnTo>
                  <a:lnTo>
                    <a:pt x="1053606" y="48820"/>
                  </a:lnTo>
                  <a:lnTo>
                    <a:pt x="1095438" y="65783"/>
                  </a:lnTo>
                  <a:lnTo>
                    <a:pt x="1136025" y="85049"/>
                  </a:lnTo>
                  <a:lnTo>
                    <a:pt x="1175286" y="106538"/>
                  </a:lnTo>
                  <a:lnTo>
                    <a:pt x="1213138" y="130168"/>
                  </a:lnTo>
                  <a:lnTo>
                    <a:pt x="1249502" y="155857"/>
                  </a:lnTo>
                  <a:lnTo>
                    <a:pt x="1284294" y="183523"/>
                  </a:lnTo>
                  <a:lnTo>
                    <a:pt x="1317432" y="213085"/>
                  </a:lnTo>
                  <a:lnTo>
                    <a:pt x="1348837" y="244462"/>
                  </a:lnTo>
                  <a:lnTo>
                    <a:pt x="1378425" y="277570"/>
                  </a:lnTo>
                  <a:lnTo>
                    <a:pt x="1406115" y="312330"/>
                  </a:lnTo>
                  <a:lnTo>
                    <a:pt x="1431826" y="348658"/>
                  </a:lnTo>
                  <a:lnTo>
                    <a:pt x="1455476" y="386475"/>
                  </a:lnTo>
                  <a:lnTo>
                    <a:pt x="1476983" y="425697"/>
                  </a:lnTo>
                  <a:lnTo>
                    <a:pt x="1496265" y="466243"/>
                  </a:lnTo>
                  <a:lnTo>
                    <a:pt x="1513242" y="508032"/>
                  </a:lnTo>
                  <a:lnTo>
                    <a:pt x="1527830" y="550982"/>
                  </a:lnTo>
                  <a:lnTo>
                    <a:pt x="1539949" y="595011"/>
                  </a:lnTo>
                  <a:lnTo>
                    <a:pt x="1549518" y="640038"/>
                  </a:lnTo>
                  <a:lnTo>
                    <a:pt x="1556453" y="685980"/>
                  </a:lnTo>
                  <a:lnTo>
                    <a:pt x="1560674" y="732758"/>
                  </a:lnTo>
                  <a:lnTo>
                    <a:pt x="1562100" y="780287"/>
                  </a:lnTo>
                  <a:lnTo>
                    <a:pt x="1560674" y="827817"/>
                  </a:lnTo>
                  <a:lnTo>
                    <a:pt x="1556453" y="874595"/>
                  </a:lnTo>
                  <a:lnTo>
                    <a:pt x="1549518" y="920537"/>
                  </a:lnTo>
                  <a:lnTo>
                    <a:pt x="1539949" y="965564"/>
                  </a:lnTo>
                  <a:lnTo>
                    <a:pt x="1527830" y="1009593"/>
                  </a:lnTo>
                  <a:lnTo>
                    <a:pt x="1513242" y="1052543"/>
                  </a:lnTo>
                  <a:lnTo>
                    <a:pt x="1496265" y="1094332"/>
                  </a:lnTo>
                  <a:lnTo>
                    <a:pt x="1476983" y="1134878"/>
                  </a:lnTo>
                  <a:lnTo>
                    <a:pt x="1455476" y="1174100"/>
                  </a:lnTo>
                  <a:lnTo>
                    <a:pt x="1431826" y="1211917"/>
                  </a:lnTo>
                  <a:lnTo>
                    <a:pt x="1406115" y="1248245"/>
                  </a:lnTo>
                  <a:lnTo>
                    <a:pt x="1378425" y="1283005"/>
                  </a:lnTo>
                  <a:lnTo>
                    <a:pt x="1348837" y="1316113"/>
                  </a:lnTo>
                  <a:lnTo>
                    <a:pt x="1317432" y="1347490"/>
                  </a:lnTo>
                  <a:lnTo>
                    <a:pt x="1284294" y="1377052"/>
                  </a:lnTo>
                  <a:lnTo>
                    <a:pt x="1249502" y="1404718"/>
                  </a:lnTo>
                  <a:lnTo>
                    <a:pt x="1213138" y="1430407"/>
                  </a:lnTo>
                  <a:lnTo>
                    <a:pt x="1175286" y="1454037"/>
                  </a:lnTo>
                  <a:lnTo>
                    <a:pt x="1136025" y="1475526"/>
                  </a:lnTo>
                  <a:lnTo>
                    <a:pt x="1095438" y="1494792"/>
                  </a:lnTo>
                  <a:lnTo>
                    <a:pt x="1053606" y="1511755"/>
                  </a:lnTo>
                  <a:lnTo>
                    <a:pt x="1010611" y="1526332"/>
                  </a:lnTo>
                  <a:lnTo>
                    <a:pt x="966535" y="1538442"/>
                  </a:lnTo>
                  <a:lnTo>
                    <a:pt x="921459" y="1548003"/>
                  </a:lnTo>
                  <a:lnTo>
                    <a:pt x="875465" y="1554933"/>
                  </a:lnTo>
                  <a:lnTo>
                    <a:pt x="828635" y="1559151"/>
                  </a:lnTo>
                  <a:lnTo>
                    <a:pt x="781050" y="1560575"/>
                  </a:lnTo>
                  <a:lnTo>
                    <a:pt x="733464" y="1559151"/>
                  </a:lnTo>
                  <a:lnTo>
                    <a:pt x="686634" y="1554933"/>
                  </a:lnTo>
                  <a:lnTo>
                    <a:pt x="640640" y="1548003"/>
                  </a:lnTo>
                  <a:lnTo>
                    <a:pt x="595564" y="1538442"/>
                  </a:lnTo>
                  <a:lnTo>
                    <a:pt x="551488" y="1526332"/>
                  </a:lnTo>
                  <a:lnTo>
                    <a:pt x="508493" y="1511755"/>
                  </a:lnTo>
                  <a:lnTo>
                    <a:pt x="466661" y="1494792"/>
                  </a:lnTo>
                  <a:lnTo>
                    <a:pt x="426074" y="1475526"/>
                  </a:lnTo>
                  <a:lnTo>
                    <a:pt x="386813" y="1454037"/>
                  </a:lnTo>
                  <a:lnTo>
                    <a:pt x="348961" y="1430407"/>
                  </a:lnTo>
                  <a:lnTo>
                    <a:pt x="312597" y="1404718"/>
                  </a:lnTo>
                  <a:lnTo>
                    <a:pt x="277805" y="1377052"/>
                  </a:lnTo>
                  <a:lnTo>
                    <a:pt x="244667" y="1347490"/>
                  </a:lnTo>
                  <a:lnTo>
                    <a:pt x="213262" y="1316113"/>
                  </a:lnTo>
                  <a:lnTo>
                    <a:pt x="183674" y="1283005"/>
                  </a:lnTo>
                  <a:lnTo>
                    <a:pt x="155984" y="1248245"/>
                  </a:lnTo>
                  <a:lnTo>
                    <a:pt x="130273" y="1211917"/>
                  </a:lnTo>
                  <a:lnTo>
                    <a:pt x="106623" y="1174100"/>
                  </a:lnTo>
                  <a:lnTo>
                    <a:pt x="85116" y="1134878"/>
                  </a:lnTo>
                  <a:lnTo>
                    <a:pt x="65834" y="1094332"/>
                  </a:lnTo>
                  <a:lnTo>
                    <a:pt x="48857" y="1052543"/>
                  </a:lnTo>
                  <a:lnTo>
                    <a:pt x="34269" y="1009593"/>
                  </a:lnTo>
                  <a:lnTo>
                    <a:pt x="22150" y="965564"/>
                  </a:lnTo>
                  <a:lnTo>
                    <a:pt x="12581" y="920537"/>
                  </a:lnTo>
                  <a:lnTo>
                    <a:pt x="5646" y="874595"/>
                  </a:lnTo>
                  <a:lnTo>
                    <a:pt x="1425" y="827817"/>
                  </a:lnTo>
                  <a:lnTo>
                    <a:pt x="0" y="780287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772915" y="4030743"/>
            <a:ext cx="932815" cy="70612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Properties</a:t>
            </a:r>
            <a:endParaRPr sz="1600">
              <a:latin typeface="Arial"/>
              <a:cs typeface="Arial"/>
            </a:endParaRPr>
          </a:p>
          <a:p>
            <a:pPr marL="94615">
              <a:lnSpc>
                <a:spcPct val="100000"/>
              </a:lnSpc>
              <a:spcBef>
                <a:spcPts val="760"/>
              </a:spcBef>
            </a:pPr>
            <a:r>
              <a:rPr sz="1600" spc="5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rayon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50665" y="2151633"/>
            <a:ext cx="1378585" cy="1524635"/>
            <a:chOff x="3550665" y="2151633"/>
            <a:chExt cx="1378585" cy="1524635"/>
          </a:xfrm>
        </p:grpSpPr>
        <p:sp>
          <p:nvSpPr>
            <p:cNvPr id="11" name="object 11"/>
            <p:cNvSpPr/>
            <p:nvPr/>
          </p:nvSpPr>
          <p:spPr>
            <a:xfrm>
              <a:off x="3560825" y="2161793"/>
              <a:ext cx="1358265" cy="1514475"/>
            </a:xfrm>
            <a:custGeom>
              <a:avLst/>
              <a:gdLst/>
              <a:ahLst/>
              <a:cxnLst/>
              <a:rect l="l" t="t" r="r" b="b"/>
              <a:pathLst>
                <a:path w="1358264" h="1514475">
                  <a:moveTo>
                    <a:pt x="863346" y="1460754"/>
                  </a:moveTo>
                  <a:lnTo>
                    <a:pt x="678180" y="1407426"/>
                  </a:lnTo>
                  <a:lnTo>
                    <a:pt x="493014" y="1460754"/>
                  </a:lnTo>
                  <a:lnTo>
                    <a:pt x="567055" y="1460754"/>
                  </a:lnTo>
                  <a:lnTo>
                    <a:pt x="567055" y="1514094"/>
                  </a:lnTo>
                  <a:lnTo>
                    <a:pt x="789305" y="1514094"/>
                  </a:lnTo>
                  <a:lnTo>
                    <a:pt x="789305" y="1460754"/>
                  </a:lnTo>
                  <a:lnTo>
                    <a:pt x="863346" y="1460754"/>
                  </a:lnTo>
                  <a:close/>
                </a:path>
                <a:path w="1358264" h="1514475">
                  <a:moveTo>
                    <a:pt x="1357884" y="678942"/>
                  </a:moveTo>
                  <a:lnTo>
                    <a:pt x="1356169" y="630453"/>
                  </a:lnTo>
                  <a:lnTo>
                    <a:pt x="1351140" y="582879"/>
                  </a:lnTo>
                  <a:lnTo>
                    <a:pt x="1342885" y="536346"/>
                  </a:lnTo>
                  <a:lnTo>
                    <a:pt x="1331531" y="490956"/>
                  </a:lnTo>
                  <a:lnTo>
                    <a:pt x="1317180" y="446836"/>
                  </a:lnTo>
                  <a:lnTo>
                    <a:pt x="1299959" y="404101"/>
                  </a:lnTo>
                  <a:lnTo>
                    <a:pt x="1279994" y="362851"/>
                  </a:lnTo>
                  <a:lnTo>
                    <a:pt x="1257363" y="323215"/>
                  </a:lnTo>
                  <a:lnTo>
                    <a:pt x="1232217" y="285318"/>
                  </a:lnTo>
                  <a:lnTo>
                    <a:pt x="1204658" y="249237"/>
                  </a:lnTo>
                  <a:lnTo>
                    <a:pt x="1174800" y="215125"/>
                  </a:lnTo>
                  <a:lnTo>
                    <a:pt x="1142758" y="183083"/>
                  </a:lnTo>
                  <a:lnTo>
                    <a:pt x="1108646" y="153225"/>
                  </a:lnTo>
                  <a:lnTo>
                    <a:pt x="1072565" y="125666"/>
                  </a:lnTo>
                  <a:lnTo>
                    <a:pt x="1034669" y="100520"/>
                  </a:lnTo>
                  <a:lnTo>
                    <a:pt x="995032" y="77889"/>
                  </a:lnTo>
                  <a:lnTo>
                    <a:pt x="953782" y="57924"/>
                  </a:lnTo>
                  <a:lnTo>
                    <a:pt x="911047" y="40703"/>
                  </a:lnTo>
                  <a:lnTo>
                    <a:pt x="866927" y="26352"/>
                  </a:lnTo>
                  <a:lnTo>
                    <a:pt x="821537" y="14998"/>
                  </a:lnTo>
                  <a:lnTo>
                    <a:pt x="775004" y="6743"/>
                  </a:lnTo>
                  <a:lnTo>
                    <a:pt x="727430" y="1714"/>
                  </a:lnTo>
                  <a:lnTo>
                    <a:pt x="678942" y="0"/>
                  </a:lnTo>
                  <a:lnTo>
                    <a:pt x="630440" y="1714"/>
                  </a:lnTo>
                  <a:lnTo>
                    <a:pt x="582866" y="6743"/>
                  </a:lnTo>
                  <a:lnTo>
                    <a:pt x="536333" y="14998"/>
                  </a:lnTo>
                  <a:lnTo>
                    <a:pt x="490943" y="26352"/>
                  </a:lnTo>
                  <a:lnTo>
                    <a:pt x="446824" y="40703"/>
                  </a:lnTo>
                  <a:lnTo>
                    <a:pt x="404088" y="57924"/>
                  </a:lnTo>
                  <a:lnTo>
                    <a:pt x="362839" y="77889"/>
                  </a:lnTo>
                  <a:lnTo>
                    <a:pt x="323202" y="100520"/>
                  </a:lnTo>
                  <a:lnTo>
                    <a:pt x="285305" y="125666"/>
                  </a:lnTo>
                  <a:lnTo>
                    <a:pt x="249224" y="153225"/>
                  </a:lnTo>
                  <a:lnTo>
                    <a:pt x="215112" y="183083"/>
                  </a:lnTo>
                  <a:lnTo>
                    <a:pt x="183070" y="215125"/>
                  </a:lnTo>
                  <a:lnTo>
                    <a:pt x="153212" y="249237"/>
                  </a:lnTo>
                  <a:lnTo>
                    <a:pt x="125653" y="285318"/>
                  </a:lnTo>
                  <a:lnTo>
                    <a:pt x="100507" y="323215"/>
                  </a:lnTo>
                  <a:lnTo>
                    <a:pt x="77876" y="362851"/>
                  </a:lnTo>
                  <a:lnTo>
                    <a:pt x="57912" y="404101"/>
                  </a:lnTo>
                  <a:lnTo>
                    <a:pt x="40690" y="446836"/>
                  </a:lnTo>
                  <a:lnTo>
                    <a:pt x="26339" y="490956"/>
                  </a:lnTo>
                  <a:lnTo>
                    <a:pt x="14986" y="536346"/>
                  </a:lnTo>
                  <a:lnTo>
                    <a:pt x="6731" y="582879"/>
                  </a:lnTo>
                  <a:lnTo>
                    <a:pt x="1701" y="630453"/>
                  </a:lnTo>
                  <a:lnTo>
                    <a:pt x="0" y="678942"/>
                  </a:lnTo>
                  <a:lnTo>
                    <a:pt x="1701" y="727443"/>
                  </a:lnTo>
                  <a:lnTo>
                    <a:pt x="6731" y="775017"/>
                  </a:lnTo>
                  <a:lnTo>
                    <a:pt x="14986" y="821550"/>
                  </a:lnTo>
                  <a:lnTo>
                    <a:pt x="26339" y="866940"/>
                  </a:lnTo>
                  <a:lnTo>
                    <a:pt x="40690" y="911059"/>
                  </a:lnTo>
                  <a:lnTo>
                    <a:pt x="57912" y="953795"/>
                  </a:lnTo>
                  <a:lnTo>
                    <a:pt x="77876" y="995045"/>
                  </a:lnTo>
                  <a:lnTo>
                    <a:pt x="100507" y="1034681"/>
                  </a:lnTo>
                  <a:lnTo>
                    <a:pt x="125653" y="1072578"/>
                  </a:lnTo>
                  <a:lnTo>
                    <a:pt x="153212" y="1108659"/>
                  </a:lnTo>
                  <a:lnTo>
                    <a:pt x="183070" y="1142771"/>
                  </a:lnTo>
                  <a:lnTo>
                    <a:pt x="215112" y="1174813"/>
                  </a:lnTo>
                  <a:lnTo>
                    <a:pt x="249224" y="1204671"/>
                  </a:lnTo>
                  <a:lnTo>
                    <a:pt x="285305" y="1232230"/>
                  </a:lnTo>
                  <a:lnTo>
                    <a:pt x="323202" y="1257376"/>
                  </a:lnTo>
                  <a:lnTo>
                    <a:pt x="362839" y="1280007"/>
                  </a:lnTo>
                  <a:lnTo>
                    <a:pt x="404088" y="1299972"/>
                  </a:lnTo>
                  <a:lnTo>
                    <a:pt x="446824" y="1317193"/>
                  </a:lnTo>
                  <a:lnTo>
                    <a:pt x="490943" y="1331544"/>
                  </a:lnTo>
                  <a:lnTo>
                    <a:pt x="536333" y="1342898"/>
                  </a:lnTo>
                  <a:lnTo>
                    <a:pt x="582866" y="1351153"/>
                  </a:lnTo>
                  <a:lnTo>
                    <a:pt x="630440" y="1356182"/>
                  </a:lnTo>
                  <a:lnTo>
                    <a:pt x="678942" y="1357884"/>
                  </a:lnTo>
                  <a:lnTo>
                    <a:pt x="727430" y="1356182"/>
                  </a:lnTo>
                  <a:lnTo>
                    <a:pt x="775004" y="1351153"/>
                  </a:lnTo>
                  <a:lnTo>
                    <a:pt x="821537" y="1342898"/>
                  </a:lnTo>
                  <a:lnTo>
                    <a:pt x="866927" y="1331544"/>
                  </a:lnTo>
                  <a:lnTo>
                    <a:pt x="911047" y="1317193"/>
                  </a:lnTo>
                  <a:lnTo>
                    <a:pt x="953782" y="1299972"/>
                  </a:lnTo>
                  <a:lnTo>
                    <a:pt x="995032" y="1280007"/>
                  </a:lnTo>
                  <a:lnTo>
                    <a:pt x="1034669" y="1257376"/>
                  </a:lnTo>
                  <a:lnTo>
                    <a:pt x="1072565" y="1232230"/>
                  </a:lnTo>
                  <a:lnTo>
                    <a:pt x="1108646" y="1204671"/>
                  </a:lnTo>
                  <a:lnTo>
                    <a:pt x="1142758" y="1174813"/>
                  </a:lnTo>
                  <a:lnTo>
                    <a:pt x="1174800" y="1142771"/>
                  </a:lnTo>
                  <a:lnTo>
                    <a:pt x="1204658" y="1108659"/>
                  </a:lnTo>
                  <a:lnTo>
                    <a:pt x="1232217" y="1072578"/>
                  </a:lnTo>
                  <a:lnTo>
                    <a:pt x="1257363" y="1034681"/>
                  </a:lnTo>
                  <a:lnTo>
                    <a:pt x="1279994" y="995045"/>
                  </a:lnTo>
                  <a:lnTo>
                    <a:pt x="1299959" y="953795"/>
                  </a:lnTo>
                  <a:lnTo>
                    <a:pt x="1317180" y="911059"/>
                  </a:lnTo>
                  <a:lnTo>
                    <a:pt x="1331531" y="866940"/>
                  </a:lnTo>
                  <a:lnTo>
                    <a:pt x="1342885" y="821550"/>
                  </a:lnTo>
                  <a:lnTo>
                    <a:pt x="1351140" y="775017"/>
                  </a:lnTo>
                  <a:lnTo>
                    <a:pt x="1356169" y="727443"/>
                  </a:lnTo>
                  <a:lnTo>
                    <a:pt x="1357884" y="678942"/>
                  </a:lnTo>
                  <a:close/>
                </a:path>
              </a:pathLst>
            </a:custGeom>
            <a:solidFill>
              <a:srgbClr val="9B6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60825" y="2161793"/>
              <a:ext cx="1358265" cy="1358265"/>
            </a:xfrm>
            <a:custGeom>
              <a:avLst/>
              <a:gdLst/>
              <a:ahLst/>
              <a:cxnLst/>
              <a:rect l="l" t="t" r="r" b="b"/>
              <a:pathLst>
                <a:path w="1358264" h="1358264">
                  <a:moveTo>
                    <a:pt x="0" y="678941"/>
                  </a:moveTo>
                  <a:lnTo>
                    <a:pt x="1704" y="630447"/>
                  </a:lnTo>
                  <a:lnTo>
                    <a:pt x="6740" y="582874"/>
                  </a:lnTo>
                  <a:lnTo>
                    <a:pt x="14994" y="536337"/>
                  </a:lnTo>
                  <a:lnTo>
                    <a:pt x="26351" y="490951"/>
                  </a:lnTo>
                  <a:lnTo>
                    <a:pt x="40695" y="446831"/>
                  </a:lnTo>
                  <a:lnTo>
                    <a:pt x="57913" y="404091"/>
                  </a:lnTo>
                  <a:lnTo>
                    <a:pt x="77889" y="362848"/>
                  </a:lnTo>
                  <a:lnTo>
                    <a:pt x="100508" y="323214"/>
                  </a:lnTo>
                  <a:lnTo>
                    <a:pt x="125655" y="285305"/>
                  </a:lnTo>
                  <a:lnTo>
                    <a:pt x="153217" y="249236"/>
                  </a:lnTo>
                  <a:lnTo>
                    <a:pt x="183077" y="215122"/>
                  </a:lnTo>
                  <a:lnTo>
                    <a:pt x="215122" y="183077"/>
                  </a:lnTo>
                  <a:lnTo>
                    <a:pt x="249236" y="153217"/>
                  </a:lnTo>
                  <a:lnTo>
                    <a:pt x="285305" y="125655"/>
                  </a:lnTo>
                  <a:lnTo>
                    <a:pt x="323214" y="100508"/>
                  </a:lnTo>
                  <a:lnTo>
                    <a:pt x="362848" y="77889"/>
                  </a:lnTo>
                  <a:lnTo>
                    <a:pt x="404091" y="57913"/>
                  </a:lnTo>
                  <a:lnTo>
                    <a:pt x="446831" y="40695"/>
                  </a:lnTo>
                  <a:lnTo>
                    <a:pt x="490951" y="26351"/>
                  </a:lnTo>
                  <a:lnTo>
                    <a:pt x="536337" y="14994"/>
                  </a:lnTo>
                  <a:lnTo>
                    <a:pt x="582874" y="6740"/>
                  </a:lnTo>
                  <a:lnTo>
                    <a:pt x="630447" y="1704"/>
                  </a:lnTo>
                  <a:lnTo>
                    <a:pt x="678941" y="0"/>
                  </a:lnTo>
                  <a:lnTo>
                    <a:pt x="727436" y="1704"/>
                  </a:lnTo>
                  <a:lnTo>
                    <a:pt x="775009" y="6740"/>
                  </a:lnTo>
                  <a:lnTo>
                    <a:pt x="821546" y="14994"/>
                  </a:lnTo>
                  <a:lnTo>
                    <a:pt x="866932" y="26351"/>
                  </a:lnTo>
                  <a:lnTo>
                    <a:pt x="911052" y="40695"/>
                  </a:lnTo>
                  <a:lnTo>
                    <a:pt x="953792" y="57913"/>
                  </a:lnTo>
                  <a:lnTo>
                    <a:pt x="995035" y="77889"/>
                  </a:lnTo>
                  <a:lnTo>
                    <a:pt x="1034669" y="100508"/>
                  </a:lnTo>
                  <a:lnTo>
                    <a:pt x="1072578" y="125655"/>
                  </a:lnTo>
                  <a:lnTo>
                    <a:pt x="1108647" y="153217"/>
                  </a:lnTo>
                  <a:lnTo>
                    <a:pt x="1142761" y="183077"/>
                  </a:lnTo>
                  <a:lnTo>
                    <a:pt x="1174806" y="215122"/>
                  </a:lnTo>
                  <a:lnTo>
                    <a:pt x="1204666" y="249236"/>
                  </a:lnTo>
                  <a:lnTo>
                    <a:pt x="1232228" y="285305"/>
                  </a:lnTo>
                  <a:lnTo>
                    <a:pt x="1257375" y="323214"/>
                  </a:lnTo>
                  <a:lnTo>
                    <a:pt x="1279994" y="362848"/>
                  </a:lnTo>
                  <a:lnTo>
                    <a:pt x="1299970" y="404091"/>
                  </a:lnTo>
                  <a:lnTo>
                    <a:pt x="1317188" y="446831"/>
                  </a:lnTo>
                  <a:lnTo>
                    <a:pt x="1331532" y="490951"/>
                  </a:lnTo>
                  <a:lnTo>
                    <a:pt x="1342889" y="536337"/>
                  </a:lnTo>
                  <a:lnTo>
                    <a:pt x="1351143" y="582874"/>
                  </a:lnTo>
                  <a:lnTo>
                    <a:pt x="1356179" y="630447"/>
                  </a:lnTo>
                  <a:lnTo>
                    <a:pt x="1357884" y="678941"/>
                  </a:lnTo>
                  <a:lnTo>
                    <a:pt x="1356179" y="727436"/>
                  </a:lnTo>
                  <a:lnTo>
                    <a:pt x="1351143" y="775009"/>
                  </a:lnTo>
                  <a:lnTo>
                    <a:pt x="1342889" y="821546"/>
                  </a:lnTo>
                  <a:lnTo>
                    <a:pt x="1331532" y="866932"/>
                  </a:lnTo>
                  <a:lnTo>
                    <a:pt x="1317188" y="911052"/>
                  </a:lnTo>
                  <a:lnTo>
                    <a:pt x="1299970" y="953792"/>
                  </a:lnTo>
                  <a:lnTo>
                    <a:pt x="1279994" y="995035"/>
                  </a:lnTo>
                  <a:lnTo>
                    <a:pt x="1257375" y="1034669"/>
                  </a:lnTo>
                  <a:lnTo>
                    <a:pt x="1232228" y="1072578"/>
                  </a:lnTo>
                  <a:lnTo>
                    <a:pt x="1204666" y="1108647"/>
                  </a:lnTo>
                  <a:lnTo>
                    <a:pt x="1174806" y="1142761"/>
                  </a:lnTo>
                  <a:lnTo>
                    <a:pt x="1142761" y="1174806"/>
                  </a:lnTo>
                  <a:lnTo>
                    <a:pt x="1108647" y="1204666"/>
                  </a:lnTo>
                  <a:lnTo>
                    <a:pt x="1072578" y="1232228"/>
                  </a:lnTo>
                  <a:lnTo>
                    <a:pt x="1034669" y="1257375"/>
                  </a:lnTo>
                  <a:lnTo>
                    <a:pt x="995035" y="1279994"/>
                  </a:lnTo>
                  <a:lnTo>
                    <a:pt x="953792" y="1299970"/>
                  </a:lnTo>
                  <a:lnTo>
                    <a:pt x="911052" y="1317188"/>
                  </a:lnTo>
                  <a:lnTo>
                    <a:pt x="866932" y="1331532"/>
                  </a:lnTo>
                  <a:lnTo>
                    <a:pt x="821546" y="1342889"/>
                  </a:lnTo>
                  <a:lnTo>
                    <a:pt x="775009" y="1351143"/>
                  </a:lnTo>
                  <a:lnTo>
                    <a:pt x="727436" y="1356179"/>
                  </a:lnTo>
                  <a:lnTo>
                    <a:pt x="678941" y="1357883"/>
                  </a:lnTo>
                  <a:lnTo>
                    <a:pt x="630447" y="1356179"/>
                  </a:lnTo>
                  <a:lnTo>
                    <a:pt x="582874" y="1351143"/>
                  </a:lnTo>
                  <a:lnTo>
                    <a:pt x="536337" y="1342889"/>
                  </a:lnTo>
                  <a:lnTo>
                    <a:pt x="490951" y="1331532"/>
                  </a:lnTo>
                  <a:lnTo>
                    <a:pt x="446831" y="1317188"/>
                  </a:lnTo>
                  <a:lnTo>
                    <a:pt x="404091" y="1299970"/>
                  </a:lnTo>
                  <a:lnTo>
                    <a:pt x="362848" y="1279994"/>
                  </a:lnTo>
                  <a:lnTo>
                    <a:pt x="323214" y="1257375"/>
                  </a:lnTo>
                  <a:lnTo>
                    <a:pt x="285305" y="1232228"/>
                  </a:lnTo>
                  <a:lnTo>
                    <a:pt x="249236" y="1204666"/>
                  </a:lnTo>
                  <a:lnTo>
                    <a:pt x="215122" y="1174806"/>
                  </a:lnTo>
                  <a:lnTo>
                    <a:pt x="183077" y="1142761"/>
                  </a:lnTo>
                  <a:lnTo>
                    <a:pt x="153217" y="1108647"/>
                  </a:lnTo>
                  <a:lnTo>
                    <a:pt x="125655" y="1072578"/>
                  </a:lnTo>
                  <a:lnTo>
                    <a:pt x="100508" y="1034669"/>
                  </a:lnTo>
                  <a:lnTo>
                    <a:pt x="77889" y="995035"/>
                  </a:lnTo>
                  <a:lnTo>
                    <a:pt x="57913" y="953792"/>
                  </a:lnTo>
                  <a:lnTo>
                    <a:pt x="40695" y="911052"/>
                  </a:lnTo>
                  <a:lnTo>
                    <a:pt x="26351" y="866932"/>
                  </a:lnTo>
                  <a:lnTo>
                    <a:pt x="14994" y="821546"/>
                  </a:lnTo>
                  <a:lnTo>
                    <a:pt x="6740" y="775009"/>
                  </a:lnTo>
                  <a:lnTo>
                    <a:pt x="1704" y="727436"/>
                  </a:lnTo>
                  <a:lnTo>
                    <a:pt x="0" y="678941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794252" y="2337561"/>
            <a:ext cx="887094" cy="86106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 algn="ctr">
              <a:lnSpc>
                <a:spcPct val="88500"/>
              </a:lnSpc>
              <a:spcBef>
                <a:spcPts val="305"/>
              </a:spcBef>
            </a:pP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easily</a:t>
            </a:r>
            <a:r>
              <a:rPr sz="15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dyed  and  wooven 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into</a:t>
            </a:r>
            <a:r>
              <a:rPr sz="15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cloth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64252" y="3811270"/>
            <a:ext cx="1525905" cy="1379855"/>
            <a:chOff x="5064252" y="3811270"/>
            <a:chExt cx="1525905" cy="1379855"/>
          </a:xfrm>
        </p:grpSpPr>
        <p:sp>
          <p:nvSpPr>
            <p:cNvPr id="15" name="object 15"/>
            <p:cNvSpPr/>
            <p:nvPr/>
          </p:nvSpPr>
          <p:spPr>
            <a:xfrm>
              <a:off x="5064252" y="3821429"/>
              <a:ext cx="1515745" cy="1359535"/>
            </a:xfrm>
            <a:custGeom>
              <a:avLst/>
              <a:gdLst/>
              <a:ahLst/>
              <a:cxnLst/>
              <a:rect l="l" t="t" r="r" b="b"/>
              <a:pathLst>
                <a:path w="1515745" h="1359535">
                  <a:moveTo>
                    <a:pt x="105156" y="678942"/>
                  </a:moveTo>
                  <a:lnTo>
                    <a:pt x="52578" y="494538"/>
                  </a:lnTo>
                  <a:lnTo>
                    <a:pt x="52578" y="568325"/>
                  </a:lnTo>
                  <a:lnTo>
                    <a:pt x="0" y="568325"/>
                  </a:lnTo>
                  <a:lnTo>
                    <a:pt x="0" y="789559"/>
                  </a:lnTo>
                  <a:lnTo>
                    <a:pt x="52578" y="789559"/>
                  </a:lnTo>
                  <a:lnTo>
                    <a:pt x="52578" y="863346"/>
                  </a:lnTo>
                  <a:lnTo>
                    <a:pt x="105156" y="678942"/>
                  </a:lnTo>
                  <a:close/>
                </a:path>
                <a:path w="1515745" h="1359535">
                  <a:moveTo>
                    <a:pt x="1515618" y="679704"/>
                  </a:moveTo>
                  <a:lnTo>
                    <a:pt x="1513903" y="631164"/>
                  </a:lnTo>
                  <a:lnTo>
                    <a:pt x="1508861" y="583539"/>
                  </a:lnTo>
                  <a:lnTo>
                    <a:pt x="1500593" y="536956"/>
                  </a:lnTo>
                  <a:lnTo>
                    <a:pt x="1489227" y="491528"/>
                  </a:lnTo>
                  <a:lnTo>
                    <a:pt x="1474863" y="447357"/>
                  </a:lnTo>
                  <a:lnTo>
                    <a:pt x="1457629" y="404571"/>
                  </a:lnTo>
                  <a:lnTo>
                    <a:pt x="1437627" y="363283"/>
                  </a:lnTo>
                  <a:lnTo>
                    <a:pt x="1414983" y="323596"/>
                  </a:lnTo>
                  <a:lnTo>
                    <a:pt x="1389799" y="285648"/>
                  </a:lnTo>
                  <a:lnTo>
                    <a:pt x="1362214" y="249542"/>
                  </a:lnTo>
                  <a:lnTo>
                    <a:pt x="1332318" y="215392"/>
                  </a:lnTo>
                  <a:lnTo>
                    <a:pt x="1300226" y="183299"/>
                  </a:lnTo>
                  <a:lnTo>
                    <a:pt x="1266075" y="153403"/>
                  </a:lnTo>
                  <a:lnTo>
                    <a:pt x="1229969" y="125818"/>
                  </a:lnTo>
                  <a:lnTo>
                    <a:pt x="1192022" y="100634"/>
                  </a:lnTo>
                  <a:lnTo>
                    <a:pt x="1152334" y="77990"/>
                  </a:lnTo>
                  <a:lnTo>
                    <a:pt x="1111046" y="57988"/>
                  </a:lnTo>
                  <a:lnTo>
                    <a:pt x="1068260" y="40754"/>
                  </a:lnTo>
                  <a:lnTo>
                    <a:pt x="1024089" y="26390"/>
                  </a:lnTo>
                  <a:lnTo>
                    <a:pt x="978662" y="15024"/>
                  </a:lnTo>
                  <a:lnTo>
                    <a:pt x="932078" y="6756"/>
                  </a:lnTo>
                  <a:lnTo>
                    <a:pt x="884453" y="1714"/>
                  </a:lnTo>
                  <a:lnTo>
                    <a:pt x="835914" y="0"/>
                  </a:lnTo>
                  <a:lnTo>
                    <a:pt x="787361" y="1714"/>
                  </a:lnTo>
                  <a:lnTo>
                    <a:pt x="739736" y="6756"/>
                  </a:lnTo>
                  <a:lnTo>
                    <a:pt x="693153" y="15024"/>
                  </a:lnTo>
                  <a:lnTo>
                    <a:pt x="647725" y="26390"/>
                  </a:lnTo>
                  <a:lnTo>
                    <a:pt x="603554" y="40754"/>
                  </a:lnTo>
                  <a:lnTo>
                    <a:pt x="560768" y="57988"/>
                  </a:lnTo>
                  <a:lnTo>
                    <a:pt x="519480" y="77990"/>
                  </a:lnTo>
                  <a:lnTo>
                    <a:pt x="479793" y="100634"/>
                  </a:lnTo>
                  <a:lnTo>
                    <a:pt x="441845" y="125818"/>
                  </a:lnTo>
                  <a:lnTo>
                    <a:pt x="405739" y="153403"/>
                  </a:lnTo>
                  <a:lnTo>
                    <a:pt x="371589" y="183299"/>
                  </a:lnTo>
                  <a:lnTo>
                    <a:pt x="339496" y="215392"/>
                  </a:lnTo>
                  <a:lnTo>
                    <a:pt x="309600" y="249542"/>
                  </a:lnTo>
                  <a:lnTo>
                    <a:pt x="282016" y="285648"/>
                  </a:lnTo>
                  <a:lnTo>
                    <a:pt x="256832" y="323596"/>
                  </a:lnTo>
                  <a:lnTo>
                    <a:pt x="234188" y="363283"/>
                  </a:lnTo>
                  <a:lnTo>
                    <a:pt x="214185" y="404571"/>
                  </a:lnTo>
                  <a:lnTo>
                    <a:pt x="196951" y="447357"/>
                  </a:lnTo>
                  <a:lnTo>
                    <a:pt x="182587" y="491528"/>
                  </a:lnTo>
                  <a:lnTo>
                    <a:pt x="171221" y="536956"/>
                  </a:lnTo>
                  <a:lnTo>
                    <a:pt x="162953" y="583539"/>
                  </a:lnTo>
                  <a:lnTo>
                    <a:pt x="157911" y="631164"/>
                  </a:lnTo>
                  <a:lnTo>
                    <a:pt x="156210" y="679704"/>
                  </a:lnTo>
                  <a:lnTo>
                    <a:pt x="157911" y="728256"/>
                  </a:lnTo>
                  <a:lnTo>
                    <a:pt x="162953" y="775881"/>
                  </a:lnTo>
                  <a:lnTo>
                    <a:pt x="171221" y="822464"/>
                  </a:lnTo>
                  <a:lnTo>
                    <a:pt x="182587" y="867892"/>
                  </a:lnTo>
                  <a:lnTo>
                    <a:pt x="196951" y="912063"/>
                  </a:lnTo>
                  <a:lnTo>
                    <a:pt x="214185" y="954849"/>
                  </a:lnTo>
                  <a:lnTo>
                    <a:pt x="234188" y="996137"/>
                  </a:lnTo>
                  <a:lnTo>
                    <a:pt x="256832" y="1035824"/>
                  </a:lnTo>
                  <a:lnTo>
                    <a:pt x="282016" y="1073772"/>
                  </a:lnTo>
                  <a:lnTo>
                    <a:pt x="309600" y="1109878"/>
                  </a:lnTo>
                  <a:lnTo>
                    <a:pt x="339496" y="1144028"/>
                  </a:lnTo>
                  <a:lnTo>
                    <a:pt x="371589" y="1176121"/>
                  </a:lnTo>
                  <a:lnTo>
                    <a:pt x="405739" y="1206017"/>
                  </a:lnTo>
                  <a:lnTo>
                    <a:pt x="441845" y="1233601"/>
                  </a:lnTo>
                  <a:lnTo>
                    <a:pt x="479793" y="1258785"/>
                  </a:lnTo>
                  <a:lnTo>
                    <a:pt x="519480" y="1281430"/>
                  </a:lnTo>
                  <a:lnTo>
                    <a:pt x="560768" y="1301432"/>
                  </a:lnTo>
                  <a:lnTo>
                    <a:pt x="603554" y="1318666"/>
                  </a:lnTo>
                  <a:lnTo>
                    <a:pt x="647725" y="1333030"/>
                  </a:lnTo>
                  <a:lnTo>
                    <a:pt x="693153" y="1344396"/>
                  </a:lnTo>
                  <a:lnTo>
                    <a:pt x="739736" y="1352664"/>
                  </a:lnTo>
                  <a:lnTo>
                    <a:pt x="787361" y="1357706"/>
                  </a:lnTo>
                  <a:lnTo>
                    <a:pt x="835914" y="1359408"/>
                  </a:lnTo>
                  <a:lnTo>
                    <a:pt x="884453" y="1357706"/>
                  </a:lnTo>
                  <a:lnTo>
                    <a:pt x="932078" y="1352664"/>
                  </a:lnTo>
                  <a:lnTo>
                    <a:pt x="978662" y="1344396"/>
                  </a:lnTo>
                  <a:lnTo>
                    <a:pt x="1024089" y="1333030"/>
                  </a:lnTo>
                  <a:lnTo>
                    <a:pt x="1068260" y="1318666"/>
                  </a:lnTo>
                  <a:lnTo>
                    <a:pt x="1111046" y="1301432"/>
                  </a:lnTo>
                  <a:lnTo>
                    <a:pt x="1152334" y="1281430"/>
                  </a:lnTo>
                  <a:lnTo>
                    <a:pt x="1192022" y="1258785"/>
                  </a:lnTo>
                  <a:lnTo>
                    <a:pt x="1229969" y="1233601"/>
                  </a:lnTo>
                  <a:lnTo>
                    <a:pt x="1266075" y="1206017"/>
                  </a:lnTo>
                  <a:lnTo>
                    <a:pt x="1300226" y="1176121"/>
                  </a:lnTo>
                  <a:lnTo>
                    <a:pt x="1332318" y="1144028"/>
                  </a:lnTo>
                  <a:lnTo>
                    <a:pt x="1362214" y="1109878"/>
                  </a:lnTo>
                  <a:lnTo>
                    <a:pt x="1389799" y="1073772"/>
                  </a:lnTo>
                  <a:lnTo>
                    <a:pt x="1414983" y="1035824"/>
                  </a:lnTo>
                  <a:lnTo>
                    <a:pt x="1437627" y="996137"/>
                  </a:lnTo>
                  <a:lnTo>
                    <a:pt x="1457629" y="954849"/>
                  </a:lnTo>
                  <a:lnTo>
                    <a:pt x="1474863" y="912063"/>
                  </a:lnTo>
                  <a:lnTo>
                    <a:pt x="1489227" y="867892"/>
                  </a:lnTo>
                  <a:lnTo>
                    <a:pt x="1500593" y="822464"/>
                  </a:lnTo>
                  <a:lnTo>
                    <a:pt x="1508861" y="775881"/>
                  </a:lnTo>
                  <a:lnTo>
                    <a:pt x="1513903" y="728256"/>
                  </a:lnTo>
                  <a:lnTo>
                    <a:pt x="1515618" y="679704"/>
                  </a:lnTo>
                  <a:close/>
                </a:path>
              </a:pathLst>
            </a:custGeom>
            <a:solidFill>
              <a:srgbClr val="AD5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20462" y="3821430"/>
              <a:ext cx="1359535" cy="1359535"/>
            </a:xfrm>
            <a:custGeom>
              <a:avLst/>
              <a:gdLst/>
              <a:ahLst/>
              <a:cxnLst/>
              <a:rect l="l" t="t" r="r" b="b"/>
              <a:pathLst>
                <a:path w="1359534" h="1359535">
                  <a:moveTo>
                    <a:pt x="0" y="679704"/>
                  </a:moveTo>
                  <a:lnTo>
                    <a:pt x="1706" y="631159"/>
                  </a:lnTo>
                  <a:lnTo>
                    <a:pt x="6749" y="583537"/>
                  </a:lnTo>
                  <a:lnTo>
                    <a:pt x="15013" y="536951"/>
                  </a:lnTo>
                  <a:lnTo>
                    <a:pt x="26384" y="491516"/>
                  </a:lnTo>
                  <a:lnTo>
                    <a:pt x="40746" y="447348"/>
                  </a:lnTo>
                  <a:lnTo>
                    <a:pt x="57984" y="404562"/>
                  </a:lnTo>
                  <a:lnTo>
                    <a:pt x="77984" y="363272"/>
                  </a:lnTo>
                  <a:lnTo>
                    <a:pt x="100630" y="323594"/>
                  </a:lnTo>
                  <a:lnTo>
                    <a:pt x="125807" y="285643"/>
                  </a:lnTo>
                  <a:lnTo>
                    <a:pt x="153402" y="249533"/>
                  </a:lnTo>
                  <a:lnTo>
                    <a:pt x="183297" y="215379"/>
                  </a:lnTo>
                  <a:lnTo>
                    <a:pt x="215379" y="183297"/>
                  </a:lnTo>
                  <a:lnTo>
                    <a:pt x="249533" y="153402"/>
                  </a:lnTo>
                  <a:lnTo>
                    <a:pt x="285643" y="125807"/>
                  </a:lnTo>
                  <a:lnTo>
                    <a:pt x="323594" y="100630"/>
                  </a:lnTo>
                  <a:lnTo>
                    <a:pt x="363272" y="77984"/>
                  </a:lnTo>
                  <a:lnTo>
                    <a:pt x="404562" y="57984"/>
                  </a:lnTo>
                  <a:lnTo>
                    <a:pt x="447348" y="40746"/>
                  </a:lnTo>
                  <a:lnTo>
                    <a:pt x="491516" y="26384"/>
                  </a:lnTo>
                  <a:lnTo>
                    <a:pt x="536951" y="15013"/>
                  </a:lnTo>
                  <a:lnTo>
                    <a:pt x="583537" y="6749"/>
                  </a:lnTo>
                  <a:lnTo>
                    <a:pt x="631159" y="1706"/>
                  </a:lnTo>
                  <a:lnTo>
                    <a:pt x="679703" y="0"/>
                  </a:lnTo>
                  <a:lnTo>
                    <a:pt x="728248" y="1706"/>
                  </a:lnTo>
                  <a:lnTo>
                    <a:pt x="775870" y="6749"/>
                  </a:lnTo>
                  <a:lnTo>
                    <a:pt x="822456" y="15013"/>
                  </a:lnTo>
                  <a:lnTo>
                    <a:pt x="867891" y="26384"/>
                  </a:lnTo>
                  <a:lnTo>
                    <a:pt x="912059" y="40746"/>
                  </a:lnTo>
                  <a:lnTo>
                    <a:pt x="954845" y="57984"/>
                  </a:lnTo>
                  <a:lnTo>
                    <a:pt x="996135" y="77984"/>
                  </a:lnTo>
                  <a:lnTo>
                    <a:pt x="1035813" y="100630"/>
                  </a:lnTo>
                  <a:lnTo>
                    <a:pt x="1073764" y="125807"/>
                  </a:lnTo>
                  <a:lnTo>
                    <a:pt x="1109874" y="153402"/>
                  </a:lnTo>
                  <a:lnTo>
                    <a:pt x="1144028" y="183297"/>
                  </a:lnTo>
                  <a:lnTo>
                    <a:pt x="1176110" y="215379"/>
                  </a:lnTo>
                  <a:lnTo>
                    <a:pt x="1206005" y="249533"/>
                  </a:lnTo>
                  <a:lnTo>
                    <a:pt x="1233600" y="285643"/>
                  </a:lnTo>
                  <a:lnTo>
                    <a:pt x="1258777" y="323594"/>
                  </a:lnTo>
                  <a:lnTo>
                    <a:pt x="1281423" y="363272"/>
                  </a:lnTo>
                  <a:lnTo>
                    <a:pt x="1301423" y="404562"/>
                  </a:lnTo>
                  <a:lnTo>
                    <a:pt x="1318661" y="447348"/>
                  </a:lnTo>
                  <a:lnTo>
                    <a:pt x="1333023" y="491516"/>
                  </a:lnTo>
                  <a:lnTo>
                    <a:pt x="1344394" y="536951"/>
                  </a:lnTo>
                  <a:lnTo>
                    <a:pt x="1352658" y="583537"/>
                  </a:lnTo>
                  <a:lnTo>
                    <a:pt x="1357701" y="631159"/>
                  </a:lnTo>
                  <a:lnTo>
                    <a:pt x="1359408" y="679704"/>
                  </a:lnTo>
                  <a:lnTo>
                    <a:pt x="1357701" y="728248"/>
                  </a:lnTo>
                  <a:lnTo>
                    <a:pt x="1352658" y="775870"/>
                  </a:lnTo>
                  <a:lnTo>
                    <a:pt x="1344394" y="822456"/>
                  </a:lnTo>
                  <a:lnTo>
                    <a:pt x="1333023" y="867891"/>
                  </a:lnTo>
                  <a:lnTo>
                    <a:pt x="1318661" y="912059"/>
                  </a:lnTo>
                  <a:lnTo>
                    <a:pt x="1301423" y="954845"/>
                  </a:lnTo>
                  <a:lnTo>
                    <a:pt x="1281423" y="996135"/>
                  </a:lnTo>
                  <a:lnTo>
                    <a:pt x="1258777" y="1035813"/>
                  </a:lnTo>
                  <a:lnTo>
                    <a:pt x="1233600" y="1073764"/>
                  </a:lnTo>
                  <a:lnTo>
                    <a:pt x="1206005" y="1109874"/>
                  </a:lnTo>
                  <a:lnTo>
                    <a:pt x="1176110" y="1144028"/>
                  </a:lnTo>
                  <a:lnTo>
                    <a:pt x="1144028" y="1176110"/>
                  </a:lnTo>
                  <a:lnTo>
                    <a:pt x="1109874" y="1206005"/>
                  </a:lnTo>
                  <a:lnTo>
                    <a:pt x="1073764" y="1233600"/>
                  </a:lnTo>
                  <a:lnTo>
                    <a:pt x="1035813" y="1258777"/>
                  </a:lnTo>
                  <a:lnTo>
                    <a:pt x="996135" y="1281423"/>
                  </a:lnTo>
                  <a:lnTo>
                    <a:pt x="954845" y="1301423"/>
                  </a:lnTo>
                  <a:lnTo>
                    <a:pt x="912059" y="1318661"/>
                  </a:lnTo>
                  <a:lnTo>
                    <a:pt x="867891" y="1333023"/>
                  </a:lnTo>
                  <a:lnTo>
                    <a:pt x="822456" y="1344394"/>
                  </a:lnTo>
                  <a:lnTo>
                    <a:pt x="775870" y="1352658"/>
                  </a:lnTo>
                  <a:lnTo>
                    <a:pt x="728248" y="1357701"/>
                  </a:lnTo>
                  <a:lnTo>
                    <a:pt x="679703" y="1359408"/>
                  </a:lnTo>
                  <a:lnTo>
                    <a:pt x="631159" y="1357701"/>
                  </a:lnTo>
                  <a:lnTo>
                    <a:pt x="583537" y="1352658"/>
                  </a:lnTo>
                  <a:lnTo>
                    <a:pt x="536951" y="1344394"/>
                  </a:lnTo>
                  <a:lnTo>
                    <a:pt x="491516" y="1333023"/>
                  </a:lnTo>
                  <a:lnTo>
                    <a:pt x="447348" y="1318661"/>
                  </a:lnTo>
                  <a:lnTo>
                    <a:pt x="404562" y="1301423"/>
                  </a:lnTo>
                  <a:lnTo>
                    <a:pt x="363272" y="1281423"/>
                  </a:lnTo>
                  <a:lnTo>
                    <a:pt x="323594" y="1258777"/>
                  </a:lnTo>
                  <a:lnTo>
                    <a:pt x="285643" y="1233600"/>
                  </a:lnTo>
                  <a:lnTo>
                    <a:pt x="249533" y="1206005"/>
                  </a:lnTo>
                  <a:lnTo>
                    <a:pt x="215379" y="1176110"/>
                  </a:lnTo>
                  <a:lnTo>
                    <a:pt x="183297" y="1144028"/>
                  </a:lnTo>
                  <a:lnTo>
                    <a:pt x="153402" y="1109874"/>
                  </a:lnTo>
                  <a:lnTo>
                    <a:pt x="125807" y="1073764"/>
                  </a:lnTo>
                  <a:lnTo>
                    <a:pt x="100630" y="1035813"/>
                  </a:lnTo>
                  <a:lnTo>
                    <a:pt x="77984" y="996135"/>
                  </a:lnTo>
                  <a:lnTo>
                    <a:pt x="57984" y="954845"/>
                  </a:lnTo>
                  <a:lnTo>
                    <a:pt x="40746" y="912059"/>
                  </a:lnTo>
                  <a:lnTo>
                    <a:pt x="26384" y="867891"/>
                  </a:lnTo>
                  <a:lnTo>
                    <a:pt x="15013" y="822456"/>
                  </a:lnTo>
                  <a:lnTo>
                    <a:pt x="6749" y="775870"/>
                  </a:lnTo>
                  <a:lnTo>
                    <a:pt x="1706" y="728248"/>
                  </a:lnTo>
                  <a:lnTo>
                    <a:pt x="0" y="679704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450204" y="4309109"/>
            <a:ext cx="8959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drapes</a:t>
            </a:r>
            <a:r>
              <a:rPr sz="15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well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550665" y="5324855"/>
            <a:ext cx="1378585" cy="1525905"/>
            <a:chOff x="3550665" y="5324855"/>
            <a:chExt cx="1378585" cy="1525905"/>
          </a:xfrm>
        </p:grpSpPr>
        <p:sp>
          <p:nvSpPr>
            <p:cNvPr id="19" name="object 19"/>
            <p:cNvSpPr/>
            <p:nvPr/>
          </p:nvSpPr>
          <p:spPr>
            <a:xfrm>
              <a:off x="3560825" y="5324855"/>
              <a:ext cx="1358265" cy="1515745"/>
            </a:xfrm>
            <a:custGeom>
              <a:avLst/>
              <a:gdLst/>
              <a:ahLst/>
              <a:cxnLst/>
              <a:rect l="l" t="t" r="r" b="b"/>
              <a:pathLst>
                <a:path w="1358264" h="1515745">
                  <a:moveTo>
                    <a:pt x="863346" y="53340"/>
                  </a:moveTo>
                  <a:lnTo>
                    <a:pt x="789305" y="53340"/>
                  </a:lnTo>
                  <a:lnTo>
                    <a:pt x="789305" y="0"/>
                  </a:lnTo>
                  <a:lnTo>
                    <a:pt x="567055" y="0"/>
                  </a:lnTo>
                  <a:lnTo>
                    <a:pt x="567055" y="53340"/>
                  </a:lnTo>
                  <a:lnTo>
                    <a:pt x="493014" y="53340"/>
                  </a:lnTo>
                  <a:lnTo>
                    <a:pt x="678180" y="106680"/>
                  </a:lnTo>
                  <a:lnTo>
                    <a:pt x="863346" y="53340"/>
                  </a:lnTo>
                  <a:close/>
                </a:path>
                <a:path w="1358264" h="1515745">
                  <a:moveTo>
                    <a:pt x="1357884" y="835914"/>
                  </a:moveTo>
                  <a:lnTo>
                    <a:pt x="1356169" y="787374"/>
                  </a:lnTo>
                  <a:lnTo>
                    <a:pt x="1351140" y="739762"/>
                  </a:lnTo>
                  <a:lnTo>
                    <a:pt x="1342885" y="693178"/>
                  </a:lnTo>
                  <a:lnTo>
                    <a:pt x="1331531" y="647738"/>
                  </a:lnTo>
                  <a:lnTo>
                    <a:pt x="1317180" y="603580"/>
                  </a:lnTo>
                  <a:lnTo>
                    <a:pt x="1299959" y="560793"/>
                  </a:lnTo>
                  <a:lnTo>
                    <a:pt x="1279994" y="519506"/>
                  </a:lnTo>
                  <a:lnTo>
                    <a:pt x="1257363" y="479818"/>
                  </a:lnTo>
                  <a:lnTo>
                    <a:pt x="1232217" y="441871"/>
                  </a:lnTo>
                  <a:lnTo>
                    <a:pt x="1204658" y="405765"/>
                  </a:lnTo>
                  <a:lnTo>
                    <a:pt x="1174800" y="371602"/>
                  </a:lnTo>
                  <a:lnTo>
                    <a:pt x="1142758" y="339521"/>
                  </a:lnTo>
                  <a:lnTo>
                    <a:pt x="1108646" y="309626"/>
                  </a:lnTo>
                  <a:lnTo>
                    <a:pt x="1072565" y="282028"/>
                  </a:lnTo>
                  <a:lnTo>
                    <a:pt x="1034669" y="256857"/>
                  </a:lnTo>
                  <a:lnTo>
                    <a:pt x="995032" y="234200"/>
                  </a:lnTo>
                  <a:lnTo>
                    <a:pt x="953782" y="214210"/>
                  </a:lnTo>
                  <a:lnTo>
                    <a:pt x="911047" y="196964"/>
                  </a:lnTo>
                  <a:lnTo>
                    <a:pt x="866927" y="182600"/>
                  </a:lnTo>
                  <a:lnTo>
                    <a:pt x="821537" y="171234"/>
                  </a:lnTo>
                  <a:lnTo>
                    <a:pt x="775004" y="162966"/>
                  </a:lnTo>
                  <a:lnTo>
                    <a:pt x="727430" y="157924"/>
                  </a:lnTo>
                  <a:lnTo>
                    <a:pt x="678942" y="156210"/>
                  </a:lnTo>
                  <a:lnTo>
                    <a:pt x="630440" y="157924"/>
                  </a:lnTo>
                  <a:lnTo>
                    <a:pt x="582866" y="162966"/>
                  </a:lnTo>
                  <a:lnTo>
                    <a:pt x="536333" y="171234"/>
                  </a:lnTo>
                  <a:lnTo>
                    <a:pt x="490943" y="182600"/>
                  </a:lnTo>
                  <a:lnTo>
                    <a:pt x="446824" y="196964"/>
                  </a:lnTo>
                  <a:lnTo>
                    <a:pt x="404088" y="214210"/>
                  </a:lnTo>
                  <a:lnTo>
                    <a:pt x="362839" y="234200"/>
                  </a:lnTo>
                  <a:lnTo>
                    <a:pt x="323202" y="256857"/>
                  </a:lnTo>
                  <a:lnTo>
                    <a:pt x="285305" y="282028"/>
                  </a:lnTo>
                  <a:lnTo>
                    <a:pt x="249224" y="309626"/>
                  </a:lnTo>
                  <a:lnTo>
                    <a:pt x="215112" y="339521"/>
                  </a:lnTo>
                  <a:lnTo>
                    <a:pt x="183070" y="371602"/>
                  </a:lnTo>
                  <a:lnTo>
                    <a:pt x="153212" y="405765"/>
                  </a:lnTo>
                  <a:lnTo>
                    <a:pt x="125653" y="441871"/>
                  </a:lnTo>
                  <a:lnTo>
                    <a:pt x="100507" y="479818"/>
                  </a:lnTo>
                  <a:lnTo>
                    <a:pt x="77876" y="519506"/>
                  </a:lnTo>
                  <a:lnTo>
                    <a:pt x="57912" y="560793"/>
                  </a:lnTo>
                  <a:lnTo>
                    <a:pt x="40690" y="603580"/>
                  </a:lnTo>
                  <a:lnTo>
                    <a:pt x="26339" y="647738"/>
                  </a:lnTo>
                  <a:lnTo>
                    <a:pt x="14986" y="693178"/>
                  </a:lnTo>
                  <a:lnTo>
                    <a:pt x="6731" y="739762"/>
                  </a:lnTo>
                  <a:lnTo>
                    <a:pt x="1701" y="787374"/>
                  </a:lnTo>
                  <a:lnTo>
                    <a:pt x="0" y="835914"/>
                  </a:lnTo>
                  <a:lnTo>
                    <a:pt x="1701" y="884466"/>
                  </a:lnTo>
                  <a:lnTo>
                    <a:pt x="6731" y="932078"/>
                  </a:lnTo>
                  <a:lnTo>
                    <a:pt x="14986" y="978662"/>
                  </a:lnTo>
                  <a:lnTo>
                    <a:pt x="26339" y="1024102"/>
                  </a:lnTo>
                  <a:lnTo>
                    <a:pt x="40690" y="1068260"/>
                  </a:lnTo>
                  <a:lnTo>
                    <a:pt x="57912" y="1111046"/>
                  </a:lnTo>
                  <a:lnTo>
                    <a:pt x="77876" y="1152334"/>
                  </a:lnTo>
                  <a:lnTo>
                    <a:pt x="100507" y="1192022"/>
                  </a:lnTo>
                  <a:lnTo>
                    <a:pt x="125653" y="1229969"/>
                  </a:lnTo>
                  <a:lnTo>
                    <a:pt x="153212" y="1266075"/>
                  </a:lnTo>
                  <a:lnTo>
                    <a:pt x="183070" y="1300238"/>
                  </a:lnTo>
                  <a:lnTo>
                    <a:pt x="215112" y="1332318"/>
                  </a:lnTo>
                  <a:lnTo>
                    <a:pt x="249224" y="1362214"/>
                  </a:lnTo>
                  <a:lnTo>
                    <a:pt x="285305" y="1389811"/>
                  </a:lnTo>
                  <a:lnTo>
                    <a:pt x="323202" y="1414983"/>
                  </a:lnTo>
                  <a:lnTo>
                    <a:pt x="362839" y="1437640"/>
                  </a:lnTo>
                  <a:lnTo>
                    <a:pt x="404088" y="1457629"/>
                  </a:lnTo>
                  <a:lnTo>
                    <a:pt x="446824" y="1474876"/>
                  </a:lnTo>
                  <a:lnTo>
                    <a:pt x="490943" y="1489240"/>
                  </a:lnTo>
                  <a:lnTo>
                    <a:pt x="536333" y="1500606"/>
                  </a:lnTo>
                  <a:lnTo>
                    <a:pt x="582866" y="1508874"/>
                  </a:lnTo>
                  <a:lnTo>
                    <a:pt x="630440" y="1513916"/>
                  </a:lnTo>
                  <a:lnTo>
                    <a:pt x="678942" y="1515618"/>
                  </a:lnTo>
                  <a:lnTo>
                    <a:pt x="727430" y="1513916"/>
                  </a:lnTo>
                  <a:lnTo>
                    <a:pt x="775004" y="1508874"/>
                  </a:lnTo>
                  <a:lnTo>
                    <a:pt x="821537" y="1500606"/>
                  </a:lnTo>
                  <a:lnTo>
                    <a:pt x="866927" y="1489240"/>
                  </a:lnTo>
                  <a:lnTo>
                    <a:pt x="911047" y="1474876"/>
                  </a:lnTo>
                  <a:lnTo>
                    <a:pt x="953782" y="1457629"/>
                  </a:lnTo>
                  <a:lnTo>
                    <a:pt x="995032" y="1437640"/>
                  </a:lnTo>
                  <a:lnTo>
                    <a:pt x="1034669" y="1414983"/>
                  </a:lnTo>
                  <a:lnTo>
                    <a:pt x="1072565" y="1389811"/>
                  </a:lnTo>
                  <a:lnTo>
                    <a:pt x="1108646" y="1362214"/>
                  </a:lnTo>
                  <a:lnTo>
                    <a:pt x="1142758" y="1332318"/>
                  </a:lnTo>
                  <a:lnTo>
                    <a:pt x="1174800" y="1300238"/>
                  </a:lnTo>
                  <a:lnTo>
                    <a:pt x="1204658" y="1266075"/>
                  </a:lnTo>
                  <a:lnTo>
                    <a:pt x="1232217" y="1229969"/>
                  </a:lnTo>
                  <a:lnTo>
                    <a:pt x="1257363" y="1192022"/>
                  </a:lnTo>
                  <a:lnTo>
                    <a:pt x="1279994" y="1152334"/>
                  </a:lnTo>
                  <a:lnTo>
                    <a:pt x="1299959" y="1111046"/>
                  </a:lnTo>
                  <a:lnTo>
                    <a:pt x="1317180" y="1068260"/>
                  </a:lnTo>
                  <a:lnTo>
                    <a:pt x="1331531" y="1024102"/>
                  </a:lnTo>
                  <a:lnTo>
                    <a:pt x="1342885" y="978662"/>
                  </a:lnTo>
                  <a:lnTo>
                    <a:pt x="1351140" y="932078"/>
                  </a:lnTo>
                  <a:lnTo>
                    <a:pt x="1356169" y="884466"/>
                  </a:lnTo>
                  <a:lnTo>
                    <a:pt x="1357884" y="835914"/>
                  </a:lnTo>
                  <a:close/>
                </a:path>
              </a:pathLst>
            </a:custGeom>
            <a:solidFill>
              <a:srgbClr val="C34A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0825" y="5481065"/>
              <a:ext cx="1358265" cy="1359535"/>
            </a:xfrm>
            <a:custGeom>
              <a:avLst/>
              <a:gdLst/>
              <a:ahLst/>
              <a:cxnLst/>
              <a:rect l="l" t="t" r="r" b="b"/>
              <a:pathLst>
                <a:path w="1358264" h="1359534">
                  <a:moveTo>
                    <a:pt x="0" y="679704"/>
                  </a:moveTo>
                  <a:lnTo>
                    <a:pt x="1704" y="631162"/>
                  </a:lnTo>
                  <a:lnTo>
                    <a:pt x="6740" y="583542"/>
                  </a:lnTo>
                  <a:lnTo>
                    <a:pt x="14994" y="536958"/>
                  </a:lnTo>
                  <a:lnTo>
                    <a:pt x="26351" y="491525"/>
                  </a:lnTo>
                  <a:lnTo>
                    <a:pt x="40695" y="447358"/>
                  </a:lnTo>
                  <a:lnTo>
                    <a:pt x="57913" y="404573"/>
                  </a:lnTo>
                  <a:lnTo>
                    <a:pt x="77889" y="363284"/>
                  </a:lnTo>
                  <a:lnTo>
                    <a:pt x="100508" y="323606"/>
                  </a:lnTo>
                  <a:lnTo>
                    <a:pt x="125655" y="285654"/>
                  </a:lnTo>
                  <a:lnTo>
                    <a:pt x="153217" y="249543"/>
                  </a:lnTo>
                  <a:lnTo>
                    <a:pt x="183077" y="215389"/>
                  </a:lnTo>
                  <a:lnTo>
                    <a:pt x="215122" y="183306"/>
                  </a:lnTo>
                  <a:lnTo>
                    <a:pt x="249236" y="153410"/>
                  </a:lnTo>
                  <a:lnTo>
                    <a:pt x="285305" y="125815"/>
                  </a:lnTo>
                  <a:lnTo>
                    <a:pt x="323214" y="100636"/>
                  </a:lnTo>
                  <a:lnTo>
                    <a:pt x="362848" y="77989"/>
                  </a:lnTo>
                  <a:lnTo>
                    <a:pt x="404091" y="57988"/>
                  </a:lnTo>
                  <a:lnTo>
                    <a:pt x="446831" y="40748"/>
                  </a:lnTo>
                  <a:lnTo>
                    <a:pt x="490951" y="26386"/>
                  </a:lnTo>
                  <a:lnTo>
                    <a:pt x="536337" y="15014"/>
                  </a:lnTo>
                  <a:lnTo>
                    <a:pt x="582874" y="6749"/>
                  </a:lnTo>
                  <a:lnTo>
                    <a:pt x="630447" y="1706"/>
                  </a:lnTo>
                  <a:lnTo>
                    <a:pt x="678941" y="0"/>
                  </a:lnTo>
                  <a:lnTo>
                    <a:pt x="727436" y="1706"/>
                  </a:lnTo>
                  <a:lnTo>
                    <a:pt x="775009" y="6749"/>
                  </a:lnTo>
                  <a:lnTo>
                    <a:pt x="821546" y="15014"/>
                  </a:lnTo>
                  <a:lnTo>
                    <a:pt x="866932" y="26386"/>
                  </a:lnTo>
                  <a:lnTo>
                    <a:pt x="911052" y="40748"/>
                  </a:lnTo>
                  <a:lnTo>
                    <a:pt x="953792" y="57988"/>
                  </a:lnTo>
                  <a:lnTo>
                    <a:pt x="995035" y="77989"/>
                  </a:lnTo>
                  <a:lnTo>
                    <a:pt x="1034669" y="100636"/>
                  </a:lnTo>
                  <a:lnTo>
                    <a:pt x="1072578" y="125815"/>
                  </a:lnTo>
                  <a:lnTo>
                    <a:pt x="1108647" y="153410"/>
                  </a:lnTo>
                  <a:lnTo>
                    <a:pt x="1142761" y="183306"/>
                  </a:lnTo>
                  <a:lnTo>
                    <a:pt x="1174806" y="215389"/>
                  </a:lnTo>
                  <a:lnTo>
                    <a:pt x="1204666" y="249543"/>
                  </a:lnTo>
                  <a:lnTo>
                    <a:pt x="1232228" y="285654"/>
                  </a:lnTo>
                  <a:lnTo>
                    <a:pt x="1257375" y="323606"/>
                  </a:lnTo>
                  <a:lnTo>
                    <a:pt x="1279994" y="363284"/>
                  </a:lnTo>
                  <a:lnTo>
                    <a:pt x="1299970" y="404573"/>
                  </a:lnTo>
                  <a:lnTo>
                    <a:pt x="1317188" y="447358"/>
                  </a:lnTo>
                  <a:lnTo>
                    <a:pt x="1331532" y="491525"/>
                  </a:lnTo>
                  <a:lnTo>
                    <a:pt x="1342889" y="536958"/>
                  </a:lnTo>
                  <a:lnTo>
                    <a:pt x="1351143" y="583542"/>
                  </a:lnTo>
                  <a:lnTo>
                    <a:pt x="1356179" y="631162"/>
                  </a:lnTo>
                  <a:lnTo>
                    <a:pt x="1357884" y="679704"/>
                  </a:lnTo>
                  <a:lnTo>
                    <a:pt x="1356179" y="728245"/>
                  </a:lnTo>
                  <a:lnTo>
                    <a:pt x="1351143" y="775865"/>
                  </a:lnTo>
                  <a:lnTo>
                    <a:pt x="1342889" y="822449"/>
                  </a:lnTo>
                  <a:lnTo>
                    <a:pt x="1331532" y="867882"/>
                  </a:lnTo>
                  <a:lnTo>
                    <a:pt x="1317188" y="912049"/>
                  </a:lnTo>
                  <a:lnTo>
                    <a:pt x="1299970" y="954834"/>
                  </a:lnTo>
                  <a:lnTo>
                    <a:pt x="1279994" y="996123"/>
                  </a:lnTo>
                  <a:lnTo>
                    <a:pt x="1257375" y="1035801"/>
                  </a:lnTo>
                  <a:lnTo>
                    <a:pt x="1232228" y="1073753"/>
                  </a:lnTo>
                  <a:lnTo>
                    <a:pt x="1204666" y="1109864"/>
                  </a:lnTo>
                  <a:lnTo>
                    <a:pt x="1174806" y="1144018"/>
                  </a:lnTo>
                  <a:lnTo>
                    <a:pt x="1142761" y="1176101"/>
                  </a:lnTo>
                  <a:lnTo>
                    <a:pt x="1108647" y="1205997"/>
                  </a:lnTo>
                  <a:lnTo>
                    <a:pt x="1072578" y="1233592"/>
                  </a:lnTo>
                  <a:lnTo>
                    <a:pt x="1034669" y="1258771"/>
                  </a:lnTo>
                  <a:lnTo>
                    <a:pt x="995035" y="1281418"/>
                  </a:lnTo>
                  <a:lnTo>
                    <a:pt x="953792" y="1301419"/>
                  </a:lnTo>
                  <a:lnTo>
                    <a:pt x="911052" y="1318659"/>
                  </a:lnTo>
                  <a:lnTo>
                    <a:pt x="866932" y="1333021"/>
                  </a:lnTo>
                  <a:lnTo>
                    <a:pt x="821546" y="1344393"/>
                  </a:lnTo>
                  <a:lnTo>
                    <a:pt x="775009" y="1352658"/>
                  </a:lnTo>
                  <a:lnTo>
                    <a:pt x="727436" y="1357701"/>
                  </a:lnTo>
                  <a:lnTo>
                    <a:pt x="678941" y="1359408"/>
                  </a:lnTo>
                  <a:lnTo>
                    <a:pt x="630447" y="1357701"/>
                  </a:lnTo>
                  <a:lnTo>
                    <a:pt x="582874" y="1352658"/>
                  </a:lnTo>
                  <a:lnTo>
                    <a:pt x="536337" y="1344393"/>
                  </a:lnTo>
                  <a:lnTo>
                    <a:pt x="490951" y="1333021"/>
                  </a:lnTo>
                  <a:lnTo>
                    <a:pt x="446831" y="1318659"/>
                  </a:lnTo>
                  <a:lnTo>
                    <a:pt x="404091" y="1301419"/>
                  </a:lnTo>
                  <a:lnTo>
                    <a:pt x="362848" y="1281418"/>
                  </a:lnTo>
                  <a:lnTo>
                    <a:pt x="323214" y="1258771"/>
                  </a:lnTo>
                  <a:lnTo>
                    <a:pt x="285305" y="1233592"/>
                  </a:lnTo>
                  <a:lnTo>
                    <a:pt x="249236" y="1205997"/>
                  </a:lnTo>
                  <a:lnTo>
                    <a:pt x="215122" y="1176101"/>
                  </a:lnTo>
                  <a:lnTo>
                    <a:pt x="183077" y="1144018"/>
                  </a:lnTo>
                  <a:lnTo>
                    <a:pt x="153217" y="1109864"/>
                  </a:lnTo>
                  <a:lnTo>
                    <a:pt x="125655" y="1073753"/>
                  </a:lnTo>
                  <a:lnTo>
                    <a:pt x="100508" y="1035801"/>
                  </a:lnTo>
                  <a:lnTo>
                    <a:pt x="77889" y="996123"/>
                  </a:lnTo>
                  <a:lnTo>
                    <a:pt x="57913" y="954834"/>
                  </a:lnTo>
                  <a:lnTo>
                    <a:pt x="40695" y="912049"/>
                  </a:lnTo>
                  <a:lnTo>
                    <a:pt x="26351" y="867882"/>
                  </a:lnTo>
                  <a:lnTo>
                    <a:pt x="14994" y="822449"/>
                  </a:lnTo>
                  <a:lnTo>
                    <a:pt x="6740" y="775865"/>
                  </a:lnTo>
                  <a:lnTo>
                    <a:pt x="1704" y="728245"/>
                  </a:lnTo>
                  <a:lnTo>
                    <a:pt x="0" y="679704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798823" y="5855614"/>
            <a:ext cx="880744" cy="46609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27305">
              <a:lnSpc>
                <a:spcPts val="1670"/>
              </a:lnSpc>
              <a:spcBef>
                <a:spcPts val="265"/>
              </a:spcBef>
            </a:pP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lustrous in  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pp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ea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ran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889760" y="3811523"/>
            <a:ext cx="1524000" cy="1379220"/>
            <a:chOff x="1889760" y="3811523"/>
            <a:chExt cx="1524000" cy="1379220"/>
          </a:xfrm>
        </p:grpSpPr>
        <p:sp>
          <p:nvSpPr>
            <p:cNvPr id="23" name="object 23"/>
            <p:cNvSpPr/>
            <p:nvPr/>
          </p:nvSpPr>
          <p:spPr>
            <a:xfrm>
              <a:off x="1899666" y="3821429"/>
              <a:ext cx="1514475" cy="1359535"/>
            </a:xfrm>
            <a:custGeom>
              <a:avLst/>
              <a:gdLst/>
              <a:ahLst/>
              <a:cxnLst/>
              <a:rect l="l" t="t" r="r" b="b"/>
              <a:pathLst>
                <a:path w="1514475" h="1359535">
                  <a:moveTo>
                    <a:pt x="1359408" y="679704"/>
                  </a:moveTo>
                  <a:lnTo>
                    <a:pt x="1357693" y="631164"/>
                  </a:lnTo>
                  <a:lnTo>
                    <a:pt x="1352651" y="583539"/>
                  </a:lnTo>
                  <a:lnTo>
                    <a:pt x="1344383" y="536956"/>
                  </a:lnTo>
                  <a:lnTo>
                    <a:pt x="1333017" y="491528"/>
                  </a:lnTo>
                  <a:lnTo>
                    <a:pt x="1318653" y="447357"/>
                  </a:lnTo>
                  <a:lnTo>
                    <a:pt x="1301419" y="404571"/>
                  </a:lnTo>
                  <a:lnTo>
                    <a:pt x="1281417" y="363283"/>
                  </a:lnTo>
                  <a:lnTo>
                    <a:pt x="1258773" y="323596"/>
                  </a:lnTo>
                  <a:lnTo>
                    <a:pt x="1233589" y="285648"/>
                  </a:lnTo>
                  <a:lnTo>
                    <a:pt x="1206004" y="249542"/>
                  </a:lnTo>
                  <a:lnTo>
                    <a:pt x="1176108" y="215392"/>
                  </a:lnTo>
                  <a:lnTo>
                    <a:pt x="1144016" y="183299"/>
                  </a:lnTo>
                  <a:lnTo>
                    <a:pt x="1109865" y="153403"/>
                  </a:lnTo>
                  <a:lnTo>
                    <a:pt x="1073759" y="125818"/>
                  </a:lnTo>
                  <a:lnTo>
                    <a:pt x="1035812" y="100634"/>
                  </a:lnTo>
                  <a:lnTo>
                    <a:pt x="996124" y="77990"/>
                  </a:lnTo>
                  <a:lnTo>
                    <a:pt x="954836" y="57988"/>
                  </a:lnTo>
                  <a:lnTo>
                    <a:pt x="912050" y="40754"/>
                  </a:lnTo>
                  <a:lnTo>
                    <a:pt x="867879" y="26390"/>
                  </a:lnTo>
                  <a:lnTo>
                    <a:pt x="822452" y="15024"/>
                  </a:lnTo>
                  <a:lnTo>
                    <a:pt x="775868" y="6756"/>
                  </a:lnTo>
                  <a:lnTo>
                    <a:pt x="728243" y="1714"/>
                  </a:lnTo>
                  <a:lnTo>
                    <a:pt x="679704" y="0"/>
                  </a:lnTo>
                  <a:lnTo>
                    <a:pt x="631151" y="1714"/>
                  </a:lnTo>
                  <a:lnTo>
                    <a:pt x="583526" y="6756"/>
                  </a:lnTo>
                  <a:lnTo>
                    <a:pt x="536943" y="15024"/>
                  </a:lnTo>
                  <a:lnTo>
                    <a:pt x="491515" y="26390"/>
                  </a:lnTo>
                  <a:lnTo>
                    <a:pt x="447344" y="40754"/>
                  </a:lnTo>
                  <a:lnTo>
                    <a:pt x="404558" y="57988"/>
                  </a:lnTo>
                  <a:lnTo>
                    <a:pt x="363270" y="77990"/>
                  </a:lnTo>
                  <a:lnTo>
                    <a:pt x="323583" y="100634"/>
                  </a:lnTo>
                  <a:lnTo>
                    <a:pt x="285635" y="125818"/>
                  </a:lnTo>
                  <a:lnTo>
                    <a:pt x="249529" y="153403"/>
                  </a:lnTo>
                  <a:lnTo>
                    <a:pt x="215379" y="183299"/>
                  </a:lnTo>
                  <a:lnTo>
                    <a:pt x="183286" y="215392"/>
                  </a:lnTo>
                  <a:lnTo>
                    <a:pt x="153390" y="249542"/>
                  </a:lnTo>
                  <a:lnTo>
                    <a:pt x="125806" y="285648"/>
                  </a:lnTo>
                  <a:lnTo>
                    <a:pt x="100622" y="323596"/>
                  </a:lnTo>
                  <a:lnTo>
                    <a:pt x="77978" y="363283"/>
                  </a:lnTo>
                  <a:lnTo>
                    <a:pt x="57975" y="404571"/>
                  </a:lnTo>
                  <a:lnTo>
                    <a:pt x="40741" y="447357"/>
                  </a:lnTo>
                  <a:lnTo>
                    <a:pt x="26377" y="491528"/>
                  </a:lnTo>
                  <a:lnTo>
                    <a:pt x="15011" y="536956"/>
                  </a:lnTo>
                  <a:lnTo>
                    <a:pt x="6743" y="583539"/>
                  </a:lnTo>
                  <a:lnTo>
                    <a:pt x="1701" y="631164"/>
                  </a:lnTo>
                  <a:lnTo>
                    <a:pt x="0" y="679704"/>
                  </a:lnTo>
                  <a:lnTo>
                    <a:pt x="1701" y="728256"/>
                  </a:lnTo>
                  <a:lnTo>
                    <a:pt x="6743" y="775881"/>
                  </a:lnTo>
                  <a:lnTo>
                    <a:pt x="15011" y="822464"/>
                  </a:lnTo>
                  <a:lnTo>
                    <a:pt x="26377" y="867892"/>
                  </a:lnTo>
                  <a:lnTo>
                    <a:pt x="40741" y="912063"/>
                  </a:lnTo>
                  <a:lnTo>
                    <a:pt x="57975" y="954849"/>
                  </a:lnTo>
                  <a:lnTo>
                    <a:pt x="77978" y="996137"/>
                  </a:lnTo>
                  <a:lnTo>
                    <a:pt x="100622" y="1035824"/>
                  </a:lnTo>
                  <a:lnTo>
                    <a:pt x="125806" y="1073772"/>
                  </a:lnTo>
                  <a:lnTo>
                    <a:pt x="153390" y="1109878"/>
                  </a:lnTo>
                  <a:lnTo>
                    <a:pt x="183286" y="1144028"/>
                  </a:lnTo>
                  <a:lnTo>
                    <a:pt x="215379" y="1176121"/>
                  </a:lnTo>
                  <a:lnTo>
                    <a:pt x="249529" y="1206017"/>
                  </a:lnTo>
                  <a:lnTo>
                    <a:pt x="285635" y="1233601"/>
                  </a:lnTo>
                  <a:lnTo>
                    <a:pt x="323583" y="1258785"/>
                  </a:lnTo>
                  <a:lnTo>
                    <a:pt x="363270" y="1281430"/>
                  </a:lnTo>
                  <a:lnTo>
                    <a:pt x="404558" y="1301432"/>
                  </a:lnTo>
                  <a:lnTo>
                    <a:pt x="447344" y="1318666"/>
                  </a:lnTo>
                  <a:lnTo>
                    <a:pt x="491515" y="1333030"/>
                  </a:lnTo>
                  <a:lnTo>
                    <a:pt x="536943" y="1344396"/>
                  </a:lnTo>
                  <a:lnTo>
                    <a:pt x="583526" y="1352664"/>
                  </a:lnTo>
                  <a:lnTo>
                    <a:pt x="631151" y="1357706"/>
                  </a:lnTo>
                  <a:lnTo>
                    <a:pt x="679704" y="1359408"/>
                  </a:lnTo>
                  <a:lnTo>
                    <a:pt x="728243" y="1357706"/>
                  </a:lnTo>
                  <a:lnTo>
                    <a:pt x="775868" y="1352664"/>
                  </a:lnTo>
                  <a:lnTo>
                    <a:pt x="822452" y="1344396"/>
                  </a:lnTo>
                  <a:lnTo>
                    <a:pt x="867879" y="1333030"/>
                  </a:lnTo>
                  <a:lnTo>
                    <a:pt x="912050" y="1318666"/>
                  </a:lnTo>
                  <a:lnTo>
                    <a:pt x="954836" y="1301432"/>
                  </a:lnTo>
                  <a:lnTo>
                    <a:pt x="996124" y="1281430"/>
                  </a:lnTo>
                  <a:lnTo>
                    <a:pt x="1035812" y="1258785"/>
                  </a:lnTo>
                  <a:lnTo>
                    <a:pt x="1073759" y="1233601"/>
                  </a:lnTo>
                  <a:lnTo>
                    <a:pt x="1109865" y="1206017"/>
                  </a:lnTo>
                  <a:lnTo>
                    <a:pt x="1144016" y="1176121"/>
                  </a:lnTo>
                  <a:lnTo>
                    <a:pt x="1176108" y="1144028"/>
                  </a:lnTo>
                  <a:lnTo>
                    <a:pt x="1206004" y="1109878"/>
                  </a:lnTo>
                  <a:lnTo>
                    <a:pt x="1233589" y="1073772"/>
                  </a:lnTo>
                  <a:lnTo>
                    <a:pt x="1258773" y="1035824"/>
                  </a:lnTo>
                  <a:lnTo>
                    <a:pt x="1281417" y="996137"/>
                  </a:lnTo>
                  <a:lnTo>
                    <a:pt x="1301419" y="954849"/>
                  </a:lnTo>
                  <a:lnTo>
                    <a:pt x="1318653" y="912063"/>
                  </a:lnTo>
                  <a:lnTo>
                    <a:pt x="1333017" y="867892"/>
                  </a:lnTo>
                  <a:lnTo>
                    <a:pt x="1344383" y="822464"/>
                  </a:lnTo>
                  <a:lnTo>
                    <a:pt x="1352651" y="775881"/>
                  </a:lnTo>
                  <a:lnTo>
                    <a:pt x="1357693" y="728256"/>
                  </a:lnTo>
                  <a:lnTo>
                    <a:pt x="1359408" y="679704"/>
                  </a:lnTo>
                  <a:close/>
                </a:path>
                <a:path w="1514475" h="1359535">
                  <a:moveTo>
                    <a:pt x="1514094" y="568325"/>
                  </a:moveTo>
                  <a:lnTo>
                    <a:pt x="1461516" y="568325"/>
                  </a:lnTo>
                  <a:lnTo>
                    <a:pt x="1461516" y="494538"/>
                  </a:lnTo>
                  <a:lnTo>
                    <a:pt x="1408925" y="678942"/>
                  </a:lnTo>
                  <a:lnTo>
                    <a:pt x="1461516" y="863346"/>
                  </a:lnTo>
                  <a:lnTo>
                    <a:pt x="1461516" y="789559"/>
                  </a:lnTo>
                  <a:lnTo>
                    <a:pt x="1514094" y="789559"/>
                  </a:lnTo>
                  <a:lnTo>
                    <a:pt x="1514094" y="568325"/>
                  </a:lnTo>
                  <a:close/>
                </a:path>
              </a:pathLst>
            </a:custGeom>
            <a:solidFill>
              <a:srgbClr val="D43C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99666" y="3821429"/>
              <a:ext cx="1359535" cy="1359535"/>
            </a:xfrm>
            <a:custGeom>
              <a:avLst/>
              <a:gdLst/>
              <a:ahLst/>
              <a:cxnLst/>
              <a:rect l="l" t="t" r="r" b="b"/>
              <a:pathLst>
                <a:path w="1359535" h="1359535">
                  <a:moveTo>
                    <a:pt x="0" y="679704"/>
                  </a:moveTo>
                  <a:lnTo>
                    <a:pt x="1706" y="631159"/>
                  </a:lnTo>
                  <a:lnTo>
                    <a:pt x="6749" y="583537"/>
                  </a:lnTo>
                  <a:lnTo>
                    <a:pt x="15013" y="536951"/>
                  </a:lnTo>
                  <a:lnTo>
                    <a:pt x="26384" y="491516"/>
                  </a:lnTo>
                  <a:lnTo>
                    <a:pt x="40746" y="447348"/>
                  </a:lnTo>
                  <a:lnTo>
                    <a:pt x="57984" y="404562"/>
                  </a:lnTo>
                  <a:lnTo>
                    <a:pt x="77984" y="363272"/>
                  </a:lnTo>
                  <a:lnTo>
                    <a:pt x="100630" y="323594"/>
                  </a:lnTo>
                  <a:lnTo>
                    <a:pt x="125807" y="285643"/>
                  </a:lnTo>
                  <a:lnTo>
                    <a:pt x="153402" y="249533"/>
                  </a:lnTo>
                  <a:lnTo>
                    <a:pt x="183297" y="215379"/>
                  </a:lnTo>
                  <a:lnTo>
                    <a:pt x="215379" y="183297"/>
                  </a:lnTo>
                  <a:lnTo>
                    <a:pt x="249533" y="153402"/>
                  </a:lnTo>
                  <a:lnTo>
                    <a:pt x="285643" y="125807"/>
                  </a:lnTo>
                  <a:lnTo>
                    <a:pt x="323594" y="100630"/>
                  </a:lnTo>
                  <a:lnTo>
                    <a:pt x="363272" y="77984"/>
                  </a:lnTo>
                  <a:lnTo>
                    <a:pt x="404562" y="57984"/>
                  </a:lnTo>
                  <a:lnTo>
                    <a:pt x="447348" y="40746"/>
                  </a:lnTo>
                  <a:lnTo>
                    <a:pt x="491516" y="26384"/>
                  </a:lnTo>
                  <a:lnTo>
                    <a:pt x="536951" y="15013"/>
                  </a:lnTo>
                  <a:lnTo>
                    <a:pt x="583537" y="6749"/>
                  </a:lnTo>
                  <a:lnTo>
                    <a:pt x="631159" y="1706"/>
                  </a:lnTo>
                  <a:lnTo>
                    <a:pt x="679703" y="0"/>
                  </a:lnTo>
                  <a:lnTo>
                    <a:pt x="728248" y="1706"/>
                  </a:lnTo>
                  <a:lnTo>
                    <a:pt x="775870" y="6749"/>
                  </a:lnTo>
                  <a:lnTo>
                    <a:pt x="822456" y="15013"/>
                  </a:lnTo>
                  <a:lnTo>
                    <a:pt x="867891" y="26384"/>
                  </a:lnTo>
                  <a:lnTo>
                    <a:pt x="912059" y="40746"/>
                  </a:lnTo>
                  <a:lnTo>
                    <a:pt x="954845" y="57984"/>
                  </a:lnTo>
                  <a:lnTo>
                    <a:pt x="996135" y="77984"/>
                  </a:lnTo>
                  <a:lnTo>
                    <a:pt x="1035813" y="100630"/>
                  </a:lnTo>
                  <a:lnTo>
                    <a:pt x="1073764" y="125807"/>
                  </a:lnTo>
                  <a:lnTo>
                    <a:pt x="1109874" y="153402"/>
                  </a:lnTo>
                  <a:lnTo>
                    <a:pt x="1144028" y="183297"/>
                  </a:lnTo>
                  <a:lnTo>
                    <a:pt x="1176110" y="215379"/>
                  </a:lnTo>
                  <a:lnTo>
                    <a:pt x="1206005" y="249533"/>
                  </a:lnTo>
                  <a:lnTo>
                    <a:pt x="1233600" y="285643"/>
                  </a:lnTo>
                  <a:lnTo>
                    <a:pt x="1258777" y="323594"/>
                  </a:lnTo>
                  <a:lnTo>
                    <a:pt x="1281423" y="363272"/>
                  </a:lnTo>
                  <a:lnTo>
                    <a:pt x="1301423" y="404562"/>
                  </a:lnTo>
                  <a:lnTo>
                    <a:pt x="1318661" y="447348"/>
                  </a:lnTo>
                  <a:lnTo>
                    <a:pt x="1333023" y="491516"/>
                  </a:lnTo>
                  <a:lnTo>
                    <a:pt x="1344394" y="536951"/>
                  </a:lnTo>
                  <a:lnTo>
                    <a:pt x="1352658" y="583537"/>
                  </a:lnTo>
                  <a:lnTo>
                    <a:pt x="1357701" y="631159"/>
                  </a:lnTo>
                  <a:lnTo>
                    <a:pt x="1359408" y="679704"/>
                  </a:lnTo>
                  <a:lnTo>
                    <a:pt x="1357701" y="728248"/>
                  </a:lnTo>
                  <a:lnTo>
                    <a:pt x="1352658" y="775870"/>
                  </a:lnTo>
                  <a:lnTo>
                    <a:pt x="1344394" y="822456"/>
                  </a:lnTo>
                  <a:lnTo>
                    <a:pt x="1333023" y="867891"/>
                  </a:lnTo>
                  <a:lnTo>
                    <a:pt x="1318661" y="912059"/>
                  </a:lnTo>
                  <a:lnTo>
                    <a:pt x="1301423" y="954845"/>
                  </a:lnTo>
                  <a:lnTo>
                    <a:pt x="1281423" y="996135"/>
                  </a:lnTo>
                  <a:lnTo>
                    <a:pt x="1258777" y="1035813"/>
                  </a:lnTo>
                  <a:lnTo>
                    <a:pt x="1233600" y="1073764"/>
                  </a:lnTo>
                  <a:lnTo>
                    <a:pt x="1206005" y="1109874"/>
                  </a:lnTo>
                  <a:lnTo>
                    <a:pt x="1176110" y="1144028"/>
                  </a:lnTo>
                  <a:lnTo>
                    <a:pt x="1144028" y="1176110"/>
                  </a:lnTo>
                  <a:lnTo>
                    <a:pt x="1109874" y="1206005"/>
                  </a:lnTo>
                  <a:lnTo>
                    <a:pt x="1073764" y="1233600"/>
                  </a:lnTo>
                  <a:lnTo>
                    <a:pt x="1035813" y="1258777"/>
                  </a:lnTo>
                  <a:lnTo>
                    <a:pt x="996135" y="1281423"/>
                  </a:lnTo>
                  <a:lnTo>
                    <a:pt x="954845" y="1301423"/>
                  </a:lnTo>
                  <a:lnTo>
                    <a:pt x="912059" y="1318661"/>
                  </a:lnTo>
                  <a:lnTo>
                    <a:pt x="867891" y="1333023"/>
                  </a:lnTo>
                  <a:lnTo>
                    <a:pt x="822456" y="1344394"/>
                  </a:lnTo>
                  <a:lnTo>
                    <a:pt x="775870" y="1352658"/>
                  </a:lnTo>
                  <a:lnTo>
                    <a:pt x="728248" y="1357701"/>
                  </a:lnTo>
                  <a:lnTo>
                    <a:pt x="679703" y="1359408"/>
                  </a:lnTo>
                  <a:lnTo>
                    <a:pt x="631159" y="1357701"/>
                  </a:lnTo>
                  <a:lnTo>
                    <a:pt x="583537" y="1352658"/>
                  </a:lnTo>
                  <a:lnTo>
                    <a:pt x="536951" y="1344394"/>
                  </a:lnTo>
                  <a:lnTo>
                    <a:pt x="491516" y="1333023"/>
                  </a:lnTo>
                  <a:lnTo>
                    <a:pt x="447348" y="1318661"/>
                  </a:lnTo>
                  <a:lnTo>
                    <a:pt x="404562" y="1301423"/>
                  </a:lnTo>
                  <a:lnTo>
                    <a:pt x="363272" y="1281423"/>
                  </a:lnTo>
                  <a:lnTo>
                    <a:pt x="323594" y="1258777"/>
                  </a:lnTo>
                  <a:lnTo>
                    <a:pt x="285643" y="1233600"/>
                  </a:lnTo>
                  <a:lnTo>
                    <a:pt x="249533" y="1206005"/>
                  </a:lnTo>
                  <a:lnTo>
                    <a:pt x="215379" y="1176110"/>
                  </a:lnTo>
                  <a:lnTo>
                    <a:pt x="183297" y="1144028"/>
                  </a:lnTo>
                  <a:lnTo>
                    <a:pt x="153402" y="1109874"/>
                  </a:lnTo>
                  <a:lnTo>
                    <a:pt x="125807" y="1073764"/>
                  </a:lnTo>
                  <a:lnTo>
                    <a:pt x="100630" y="1035813"/>
                  </a:lnTo>
                  <a:lnTo>
                    <a:pt x="77984" y="996135"/>
                  </a:lnTo>
                  <a:lnTo>
                    <a:pt x="57984" y="954845"/>
                  </a:lnTo>
                  <a:lnTo>
                    <a:pt x="40746" y="912059"/>
                  </a:lnTo>
                  <a:lnTo>
                    <a:pt x="26384" y="867891"/>
                  </a:lnTo>
                  <a:lnTo>
                    <a:pt x="15013" y="822456"/>
                  </a:lnTo>
                  <a:lnTo>
                    <a:pt x="6749" y="775870"/>
                  </a:lnTo>
                  <a:lnTo>
                    <a:pt x="1706" y="728248"/>
                  </a:lnTo>
                  <a:lnTo>
                    <a:pt x="0" y="679704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93417" y="4096639"/>
            <a:ext cx="768350" cy="66421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indent="635" algn="ctr">
              <a:lnSpc>
                <a:spcPct val="89700"/>
              </a:lnSpc>
              <a:spcBef>
                <a:spcPts val="285"/>
              </a:spcBef>
            </a:pP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good  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nt  of</a:t>
            </a:r>
            <a:r>
              <a:rPr sz="15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sweat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5380" y="0"/>
            <a:ext cx="7335520" cy="6804659"/>
            <a:chOff x="1135380" y="0"/>
            <a:chExt cx="7335520" cy="6804659"/>
          </a:xfrm>
        </p:grpSpPr>
        <p:sp>
          <p:nvSpPr>
            <p:cNvPr id="3" name="object 3"/>
            <p:cNvSpPr/>
            <p:nvPr/>
          </p:nvSpPr>
          <p:spPr>
            <a:xfrm>
              <a:off x="7705344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8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35380" y="54864"/>
              <a:ext cx="6874764" cy="67497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348354" y="1855258"/>
            <a:ext cx="2448560" cy="253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0195" marR="5080" indent="-278130">
              <a:lnSpc>
                <a:spcPct val="139500"/>
              </a:lnSpc>
              <a:spcBef>
                <a:spcPts val="95"/>
              </a:spcBef>
            </a:pPr>
            <a:r>
              <a:rPr sz="5900" spc="-330" dirty="0">
                <a:latin typeface="Arial"/>
                <a:cs typeface="Arial"/>
              </a:rPr>
              <a:t>Uses </a:t>
            </a:r>
            <a:r>
              <a:rPr sz="5900" spc="190" dirty="0">
                <a:latin typeface="Arial"/>
                <a:cs typeface="Arial"/>
              </a:rPr>
              <a:t>of  </a:t>
            </a:r>
            <a:r>
              <a:rPr sz="5900" spc="-10" dirty="0">
                <a:latin typeface="Arial"/>
                <a:cs typeface="Arial"/>
              </a:rPr>
              <a:t>rayon</a:t>
            </a:r>
            <a:endParaRPr sz="59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3335" marR="5080" indent="-1270" algn="ctr">
              <a:lnSpc>
                <a:spcPct val="88500"/>
              </a:lnSpc>
              <a:spcBef>
                <a:spcPts val="335"/>
              </a:spcBef>
            </a:pPr>
            <a:r>
              <a:t>Mixed </a:t>
            </a:r>
            <a:r>
              <a:rPr spc="-5"/>
              <a:t>with  fibre </a:t>
            </a:r>
            <a:r>
              <a:t>glass</a:t>
            </a:r>
            <a:r>
              <a:rPr spc="-75"/>
              <a:t> </a:t>
            </a:r>
            <a:r>
              <a:rPr spc="-5"/>
              <a:t>for  making  helmets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5938265" y="1525015"/>
            <a:ext cx="1212850" cy="7486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065" marR="5080" algn="ctr">
              <a:lnSpc>
                <a:spcPct val="89500"/>
              </a:lnSpc>
              <a:spcBef>
                <a:spcPts val="315"/>
              </a:spcBef>
            </a:pPr>
            <a:r>
              <a:rPr sz="1700" dirty="0">
                <a:latin typeface="Times New Roman"/>
                <a:cs typeface="Times New Roman"/>
              </a:rPr>
              <a:t>Used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-10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make  </a:t>
            </a:r>
            <a:r>
              <a:rPr sz="1700" spc="-5" dirty="0">
                <a:latin typeface="Times New Roman"/>
                <a:cs typeface="Times New Roman"/>
              </a:rPr>
              <a:t>Jackets </a:t>
            </a:r>
            <a:r>
              <a:rPr sz="1700" dirty="0">
                <a:latin typeface="Times New Roman"/>
                <a:cs typeface="Times New Roman"/>
              </a:rPr>
              <a:t>and  </a:t>
            </a:r>
            <a:r>
              <a:rPr sz="1700" spc="-5" dirty="0">
                <a:latin typeface="Times New Roman"/>
                <a:cs typeface="Times New Roman"/>
              </a:rPr>
              <a:t>tracksuits.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65518" y="3771138"/>
            <a:ext cx="931544" cy="526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>
              <a:lnSpc>
                <a:spcPts val="1970"/>
              </a:lnSpc>
              <a:spcBef>
                <a:spcPts val="100"/>
              </a:spcBef>
            </a:pPr>
            <a:r>
              <a:rPr sz="1700" spc="-5" dirty="0">
                <a:latin typeface="Times New Roman"/>
                <a:cs typeface="Times New Roman"/>
              </a:rPr>
              <a:t>Surgical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ts val="1970"/>
              </a:lnSpc>
            </a:pPr>
            <a:r>
              <a:rPr sz="1700" spc="-5" dirty="0">
                <a:latin typeface="Times New Roman"/>
                <a:cs typeface="Times New Roman"/>
              </a:rPr>
              <a:t>Dressings.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38165" y="5482844"/>
            <a:ext cx="1057275" cy="52641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45720" marR="5080" indent="-33655">
              <a:lnSpc>
                <a:spcPts val="1900"/>
              </a:lnSpc>
              <a:spcBef>
                <a:spcPts val="280"/>
              </a:spcBef>
            </a:pPr>
            <a:r>
              <a:rPr sz="1700" dirty="0">
                <a:latin typeface="Times New Roman"/>
                <a:cs typeface="Times New Roman"/>
              </a:rPr>
              <a:t>Rein</a:t>
            </a:r>
            <a:r>
              <a:rPr sz="1700" spc="-10" dirty="0">
                <a:latin typeface="Times New Roman"/>
                <a:cs typeface="Times New Roman"/>
              </a:rPr>
              <a:t>f</a:t>
            </a:r>
            <a:r>
              <a:rPr sz="1700" dirty="0">
                <a:latin typeface="Times New Roman"/>
                <a:cs typeface="Times New Roman"/>
              </a:rPr>
              <a:t>orc</a:t>
            </a:r>
            <a:r>
              <a:rPr sz="1700" spc="-15" dirty="0">
                <a:latin typeface="Times New Roman"/>
                <a:cs typeface="Times New Roman"/>
              </a:rPr>
              <a:t>i</a:t>
            </a:r>
            <a:r>
              <a:rPr sz="1700" dirty="0">
                <a:latin typeface="Times New Roman"/>
                <a:cs typeface="Times New Roman"/>
              </a:rPr>
              <a:t>ng  </a:t>
            </a:r>
            <a:r>
              <a:rPr sz="1700" spc="-5" dirty="0">
                <a:latin typeface="Times New Roman"/>
                <a:cs typeface="Times New Roman"/>
              </a:rPr>
              <a:t>nylon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tyres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33242" y="5147564"/>
            <a:ext cx="1290955" cy="119570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algn="ctr">
              <a:lnSpc>
                <a:spcPct val="87800"/>
              </a:lnSpc>
              <a:spcBef>
                <a:spcPts val="350"/>
              </a:spcBef>
            </a:pPr>
            <a:r>
              <a:rPr sz="1700" spc="-5" dirty="0">
                <a:latin typeface="Times New Roman"/>
                <a:cs typeface="Times New Roman"/>
              </a:rPr>
              <a:t>Upholstery</a:t>
            </a:r>
            <a:r>
              <a:rPr sz="1700" spc="-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for  luxury cars  and </a:t>
            </a:r>
            <a:r>
              <a:rPr sz="1700" spc="-10" dirty="0">
                <a:latin typeface="Times New Roman"/>
                <a:cs typeface="Times New Roman"/>
              </a:rPr>
              <a:t>officeand  </a:t>
            </a:r>
            <a:r>
              <a:rPr sz="1700" spc="-5" dirty="0">
                <a:latin typeface="Times New Roman"/>
                <a:cs typeface="Times New Roman"/>
              </a:rPr>
              <a:t>home  furnishings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05533" y="3728161"/>
            <a:ext cx="1014730" cy="7327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indent="129539" algn="just">
              <a:lnSpc>
                <a:spcPct val="86200"/>
              </a:lnSpc>
              <a:spcBef>
                <a:spcPts val="385"/>
              </a:spcBef>
            </a:pPr>
            <a:r>
              <a:rPr sz="1700" spc="-5" dirty="0">
                <a:latin typeface="Times New Roman"/>
                <a:cs typeface="Times New Roman"/>
              </a:rPr>
              <a:t>Curtains  </a:t>
            </a:r>
            <a:r>
              <a:rPr sz="1700" dirty="0">
                <a:latin typeface="Times New Roman"/>
                <a:cs typeface="Times New Roman"/>
              </a:rPr>
              <a:t>because </a:t>
            </a:r>
            <a:r>
              <a:rPr sz="1700" spc="-5" dirty="0">
                <a:latin typeface="Times New Roman"/>
                <a:cs typeface="Times New Roman"/>
              </a:rPr>
              <a:t>it  </a:t>
            </a:r>
            <a:r>
              <a:rPr sz="1700" dirty="0">
                <a:latin typeface="Times New Roman"/>
                <a:cs typeface="Times New Roman"/>
              </a:rPr>
              <a:t>drapes</a:t>
            </a:r>
            <a:r>
              <a:rPr sz="1700" spc="-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well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61514" y="1370838"/>
            <a:ext cx="1276985" cy="11785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algn="ctr">
              <a:lnSpc>
                <a:spcPct val="86200"/>
              </a:lnSpc>
              <a:spcBef>
                <a:spcPts val="385"/>
              </a:spcBef>
            </a:pPr>
            <a:r>
              <a:rPr sz="1700" spc="-5" dirty="0">
                <a:latin typeface="Times New Roman"/>
                <a:cs typeface="Times New Roman"/>
              </a:rPr>
              <a:t>Dress</a:t>
            </a:r>
            <a:r>
              <a:rPr sz="1700" spc="-6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material  </a:t>
            </a:r>
            <a:r>
              <a:rPr sz="1700" dirty="0">
                <a:latin typeface="Times New Roman"/>
                <a:cs typeface="Times New Roman"/>
              </a:rPr>
              <a:t>because </a:t>
            </a:r>
            <a:r>
              <a:rPr sz="1700" spc="-5" dirty="0">
                <a:latin typeface="Times New Roman"/>
                <a:cs typeface="Times New Roman"/>
              </a:rPr>
              <a:t>it is  soft, silky </a:t>
            </a:r>
            <a:r>
              <a:rPr sz="1700" dirty="0">
                <a:latin typeface="Times New Roman"/>
                <a:cs typeface="Times New Roman"/>
              </a:rPr>
              <a:t>and  </a:t>
            </a:r>
            <a:r>
              <a:rPr sz="1700" spc="-5" dirty="0">
                <a:latin typeface="Times New Roman"/>
                <a:cs typeface="Times New Roman"/>
              </a:rPr>
              <a:t>moisture  </a:t>
            </a:r>
            <a:r>
              <a:rPr sz="1700" dirty="0">
                <a:latin typeface="Times New Roman"/>
                <a:cs typeface="Times New Roman"/>
              </a:rPr>
              <a:t>absorbent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55340" y="823086"/>
            <a:ext cx="13658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 spc="-190" dirty="0">
                <a:solidFill>
                  <a:srgbClr val="FFFFFF"/>
                </a:solidFill>
                <a:latin typeface="Times New Roman"/>
                <a:cs typeface="Times New Roman"/>
              </a:rPr>
              <a:t>Nylon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0486" y="2475737"/>
            <a:ext cx="8063865" cy="2540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220" dirty="0">
                <a:solidFill>
                  <a:srgbClr val="404040"/>
                </a:solidFill>
                <a:latin typeface="Times New Roman"/>
                <a:cs typeface="Times New Roman"/>
              </a:rPr>
              <a:t>Chemically 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it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229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800" i="1" spc="-200" dirty="0">
                <a:solidFill>
                  <a:srgbClr val="404040"/>
                </a:solidFill>
                <a:latin typeface="Times New Roman"/>
                <a:cs typeface="Times New Roman"/>
              </a:rPr>
              <a:t>‘polyamide’, </a:t>
            </a:r>
            <a:r>
              <a:rPr sz="2800" i="1" spc="-229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800" i="1" spc="-204" dirty="0">
                <a:solidFill>
                  <a:srgbClr val="404040"/>
                </a:solidFill>
                <a:latin typeface="Times New Roman"/>
                <a:cs typeface="Times New Roman"/>
              </a:rPr>
              <a:t>polymer. </a:t>
            </a:r>
            <a:r>
              <a:rPr sz="2800" i="1" spc="120" dirty="0">
                <a:solidFill>
                  <a:srgbClr val="404040"/>
                </a:solidFill>
                <a:latin typeface="Times New Roman"/>
                <a:cs typeface="Times New Roman"/>
              </a:rPr>
              <a:t>It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strongest  </a:t>
            </a:r>
            <a:r>
              <a:rPr sz="28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synthetic </a:t>
            </a:r>
            <a:r>
              <a:rPr sz="28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plastic </a:t>
            </a:r>
            <a:r>
              <a:rPr sz="2800" i="1" spc="-175" dirty="0">
                <a:solidFill>
                  <a:srgbClr val="404040"/>
                </a:solidFill>
                <a:latin typeface="Times New Roman"/>
                <a:cs typeface="Times New Roman"/>
              </a:rPr>
              <a:t>material </a:t>
            </a:r>
            <a:r>
              <a:rPr sz="2800" i="1" spc="-150" dirty="0">
                <a:solidFill>
                  <a:srgbClr val="404040"/>
                </a:solidFill>
                <a:latin typeface="Times New Roman"/>
                <a:cs typeface="Times New Roman"/>
              </a:rPr>
              <a:t>which </a:t>
            </a:r>
            <a:r>
              <a:rPr sz="2800" i="1" spc="-215" dirty="0">
                <a:solidFill>
                  <a:srgbClr val="404040"/>
                </a:solidFill>
                <a:latin typeface="Times New Roman"/>
                <a:cs typeface="Times New Roman"/>
              </a:rPr>
              <a:t>can </a:t>
            </a:r>
            <a:r>
              <a:rPr sz="2800" i="1" spc="-260" dirty="0">
                <a:solidFill>
                  <a:srgbClr val="404040"/>
                </a:solidFill>
                <a:latin typeface="Times New Roman"/>
                <a:cs typeface="Times New Roman"/>
              </a:rPr>
              <a:t>be </a:t>
            </a:r>
            <a:r>
              <a:rPr sz="2800" i="1" spc="-210" dirty="0">
                <a:solidFill>
                  <a:srgbClr val="404040"/>
                </a:solidFill>
                <a:latin typeface="Times New Roman"/>
                <a:cs typeface="Times New Roman"/>
              </a:rPr>
              <a:t>moulded </a:t>
            </a:r>
            <a:r>
              <a:rPr sz="28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to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any</a:t>
            </a:r>
            <a:r>
              <a:rPr sz="2800" i="1" spc="2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90" dirty="0">
                <a:solidFill>
                  <a:srgbClr val="404040"/>
                </a:solidFill>
                <a:latin typeface="Times New Roman"/>
                <a:cs typeface="Times New Roman"/>
              </a:rPr>
              <a:t>shape.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120" dirty="0">
                <a:solidFill>
                  <a:srgbClr val="404040"/>
                </a:solidFill>
                <a:latin typeface="Times New Roman"/>
                <a:cs typeface="Times New Roman"/>
              </a:rPr>
              <a:t>It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strong and </a:t>
            </a:r>
            <a:r>
              <a:rPr sz="2800" i="1" spc="-210" dirty="0">
                <a:solidFill>
                  <a:srgbClr val="404040"/>
                </a:solidFill>
                <a:latin typeface="Times New Roman"/>
                <a:cs typeface="Times New Roman"/>
              </a:rPr>
              <a:t>easy </a:t>
            </a:r>
            <a:r>
              <a:rPr sz="28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800" i="1" spc="-1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dye.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Nylon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fibres </a:t>
            </a:r>
            <a:r>
              <a:rPr sz="2800" i="1" spc="-229" dirty="0">
                <a:solidFill>
                  <a:srgbClr val="404040"/>
                </a:solidFill>
                <a:latin typeface="Times New Roman"/>
                <a:cs typeface="Times New Roman"/>
              </a:rPr>
              <a:t>do </a:t>
            </a:r>
            <a:r>
              <a:rPr sz="2800" i="1" spc="-95" dirty="0">
                <a:solidFill>
                  <a:srgbClr val="404040"/>
                </a:solidFill>
                <a:latin typeface="Times New Roman"/>
                <a:cs typeface="Times New Roman"/>
              </a:rPr>
              <a:t>not </a:t>
            </a:r>
            <a:r>
              <a:rPr sz="2800" i="1" spc="-235" dirty="0">
                <a:solidFill>
                  <a:srgbClr val="404040"/>
                </a:solidFill>
                <a:latin typeface="Times New Roman"/>
                <a:cs typeface="Times New Roman"/>
              </a:rPr>
              <a:t>absorb </a:t>
            </a:r>
            <a:r>
              <a:rPr sz="28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water</a:t>
            </a:r>
            <a:r>
              <a:rPr sz="2800" i="1" spc="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easily.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120" dirty="0">
                <a:solidFill>
                  <a:srgbClr val="404040"/>
                </a:solidFill>
                <a:latin typeface="Times New Roman"/>
                <a:cs typeface="Times New Roman"/>
              </a:rPr>
              <a:t>It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elastic </a:t>
            </a:r>
            <a:r>
              <a:rPr sz="28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800" i="1" spc="-150" dirty="0">
                <a:solidFill>
                  <a:srgbClr val="404040"/>
                </a:solidFill>
                <a:latin typeface="Times New Roman"/>
                <a:cs typeface="Times New Roman"/>
              </a:rPr>
              <a:t>nature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800" i="1" spc="-210" dirty="0">
                <a:solidFill>
                  <a:srgbClr val="404040"/>
                </a:solidFill>
                <a:latin typeface="Times New Roman"/>
                <a:cs typeface="Times New Roman"/>
              </a:rPr>
              <a:t>hence,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highly</a:t>
            </a:r>
            <a:r>
              <a:rPr sz="2800" i="1" spc="-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durable.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3916" y="0"/>
            <a:ext cx="6856730" cy="6179820"/>
            <a:chOff x="1613916" y="0"/>
            <a:chExt cx="6856730" cy="6179820"/>
          </a:xfrm>
        </p:grpSpPr>
        <p:sp>
          <p:nvSpPr>
            <p:cNvPr id="3" name="object 3"/>
            <p:cNvSpPr/>
            <p:nvPr/>
          </p:nvSpPr>
          <p:spPr>
            <a:xfrm>
              <a:off x="7705344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8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13916" y="1028700"/>
              <a:ext cx="6146292" cy="51511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64304" y="2550947"/>
            <a:ext cx="1443990" cy="1089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955" marR="5080" indent="-135890">
              <a:lnSpc>
                <a:spcPct val="139600"/>
              </a:lnSpc>
              <a:spcBef>
                <a:spcPts val="1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Proper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500" spc="-75" dirty="0">
                <a:solidFill>
                  <a:srgbClr val="FFFFFF"/>
                </a:solidFill>
                <a:latin typeface="Arial"/>
                <a:cs typeface="Arial"/>
              </a:rPr>
              <a:t>ies 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nylon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96867" y="146304"/>
            <a:ext cx="1580515" cy="1839595"/>
            <a:chOff x="3896867" y="146304"/>
            <a:chExt cx="1580515" cy="1839595"/>
          </a:xfrm>
        </p:grpSpPr>
        <p:sp>
          <p:nvSpPr>
            <p:cNvPr id="8" name="object 8"/>
            <p:cNvSpPr/>
            <p:nvPr/>
          </p:nvSpPr>
          <p:spPr>
            <a:xfrm>
              <a:off x="3906774" y="156209"/>
              <a:ext cx="1560830" cy="1830070"/>
            </a:xfrm>
            <a:custGeom>
              <a:avLst/>
              <a:gdLst/>
              <a:ahLst/>
              <a:cxnLst/>
              <a:rect l="l" t="t" r="r" b="b"/>
              <a:pathLst>
                <a:path w="1560829" h="1830070">
                  <a:moveTo>
                    <a:pt x="1073658" y="1738122"/>
                  </a:moveTo>
                  <a:lnTo>
                    <a:pt x="779526" y="1646682"/>
                  </a:lnTo>
                  <a:lnTo>
                    <a:pt x="485394" y="1738122"/>
                  </a:lnTo>
                  <a:lnTo>
                    <a:pt x="602996" y="1738122"/>
                  </a:lnTo>
                  <a:lnTo>
                    <a:pt x="602996" y="1829562"/>
                  </a:lnTo>
                  <a:lnTo>
                    <a:pt x="956056" y="1829562"/>
                  </a:lnTo>
                  <a:lnTo>
                    <a:pt x="956056" y="1738122"/>
                  </a:lnTo>
                  <a:lnTo>
                    <a:pt x="1073658" y="1738122"/>
                  </a:lnTo>
                  <a:close/>
                </a:path>
                <a:path w="1560829" h="1830070">
                  <a:moveTo>
                    <a:pt x="1560576" y="780288"/>
                  </a:moveTo>
                  <a:lnTo>
                    <a:pt x="1559140" y="732764"/>
                  </a:lnTo>
                  <a:lnTo>
                    <a:pt x="1554924" y="685990"/>
                  </a:lnTo>
                  <a:lnTo>
                    <a:pt x="1548003" y="640041"/>
                  </a:lnTo>
                  <a:lnTo>
                    <a:pt x="1538439" y="595020"/>
                  </a:lnTo>
                  <a:lnTo>
                    <a:pt x="1526324" y="550989"/>
                  </a:lnTo>
                  <a:lnTo>
                    <a:pt x="1511744" y="508038"/>
                  </a:lnTo>
                  <a:lnTo>
                    <a:pt x="1494790" y="466255"/>
                  </a:lnTo>
                  <a:lnTo>
                    <a:pt x="1475524" y="425704"/>
                  </a:lnTo>
                  <a:lnTo>
                    <a:pt x="1454035" y="386486"/>
                  </a:lnTo>
                  <a:lnTo>
                    <a:pt x="1430401" y="348665"/>
                  </a:lnTo>
                  <a:lnTo>
                    <a:pt x="1404708" y="312331"/>
                  </a:lnTo>
                  <a:lnTo>
                    <a:pt x="1377048" y="277571"/>
                  </a:lnTo>
                  <a:lnTo>
                    <a:pt x="1347482" y="244462"/>
                  </a:lnTo>
                  <a:lnTo>
                    <a:pt x="1316113" y="213093"/>
                  </a:lnTo>
                  <a:lnTo>
                    <a:pt x="1283004" y="183527"/>
                  </a:lnTo>
                  <a:lnTo>
                    <a:pt x="1248244" y="155867"/>
                  </a:lnTo>
                  <a:lnTo>
                    <a:pt x="1211910" y="130175"/>
                  </a:lnTo>
                  <a:lnTo>
                    <a:pt x="1174089" y="106540"/>
                  </a:lnTo>
                  <a:lnTo>
                    <a:pt x="1134872" y="85051"/>
                  </a:lnTo>
                  <a:lnTo>
                    <a:pt x="1094320" y="65786"/>
                  </a:lnTo>
                  <a:lnTo>
                    <a:pt x="1052537" y="48831"/>
                  </a:lnTo>
                  <a:lnTo>
                    <a:pt x="1009586" y="34251"/>
                  </a:lnTo>
                  <a:lnTo>
                    <a:pt x="965555" y="22136"/>
                  </a:lnTo>
                  <a:lnTo>
                    <a:pt x="920534" y="12573"/>
                  </a:lnTo>
                  <a:lnTo>
                    <a:pt x="874585" y="5651"/>
                  </a:lnTo>
                  <a:lnTo>
                    <a:pt x="827811" y="1435"/>
                  </a:lnTo>
                  <a:lnTo>
                    <a:pt x="780288" y="0"/>
                  </a:lnTo>
                  <a:lnTo>
                    <a:pt x="732751" y="1435"/>
                  </a:lnTo>
                  <a:lnTo>
                    <a:pt x="685977" y="5651"/>
                  </a:lnTo>
                  <a:lnTo>
                    <a:pt x="640029" y="12573"/>
                  </a:lnTo>
                  <a:lnTo>
                    <a:pt x="595007" y="22136"/>
                  </a:lnTo>
                  <a:lnTo>
                    <a:pt x="550976" y="34251"/>
                  </a:lnTo>
                  <a:lnTo>
                    <a:pt x="508025" y="48831"/>
                  </a:lnTo>
                  <a:lnTo>
                    <a:pt x="466242" y="65786"/>
                  </a:lnTo>
                  <a:lnTo>
                    <a:pt x="425691" y="85051"/>
                  </a:lnTo>
                  <a:lnTo>
                    <a:pt x="386473" y="106540"/>
                  </a:lnTo>
                  <a:lnTo>
                    <a:pt x="348653" y="130175"/>
                  </a:lnTo>
                  <a:lnTo>
                    <a:pt x="312318" y="155867"/>
                  </a:lnTo>
                  <a:lnTo>
                    <a:pt x="277558" y="183527"/>
                  </a:lnTo>
                  <a:lnTo>
                    <a:pt x="244449" y="213093"/>
                  </a:lnTo>
                  <a:lnTo>
                    <a:pt x="213080" y="244462"/>
                  </a:lnTo>
                  <a:lnTo>
                    <a:pt x="183515" y="277571"/>
                  </a:lnTo>
                  <a:lnTo>
                    <a:pt x="155854" y="312331"/>
                  </a:lnTo>
                  <a:lnTo>
                    <a:pt x="130162" y="348665"/>
                  </a:lnTo>
                  <a:lnTo>
                    <a:pt x="106527" y="386486"/>
                  </a:lnTo>
                  <a:lnTo>
                    <a:pt x="85039" y="425704"/>
                  </a:lnTo>
                  <a:lnTo>
                    <a:pt x="65773" y="466255"/>
                  </a:lnTo>
                  <a:lnTo>
                    <a:pt x="48818" y="508038"/>
                  </a:lnTo>
                  <a:lnTo>
                    <a:pt x="34239" y="550989"/>
                  </a:lnTo>
                  <a:lnTo>
                    <a:pt x="22123" y="595020"/>
                  </a:lnTo>
                  <a:lnTo>
                    <a:pt x="12560" y="640041"/>
                  </a:lnTo>
                  <a:lnTo>
                    <a:pt x="5638" y="685990"/>
                  </a:lnTo>
                  <a:lnTo>
                    <a:pt x="1422" y="732764"/>
                  </a:lnTo>
                  <a:lnTo>
                    <a:pt x="0" y="780288"/>
                  </a:lnTo>
                  <a:lnTo>
                    <a:pt x="1422" y="827824"/>
                  </a:lnTo>
                  <a:lnTo>
                    <a:pt x="5638" y="874598"/>
                  </a:lnTo>
                  <a:lnTo>
                    <a:pt x="12560" y="920546"/>
                  </a:lnTo>
                  <a:lnTo>
                    <a:pt x="22123" y="965568"/>
                  </a:lnTo>
                  <a:lnTo>
                    <a:pt x="34239" y="1009599"/>
                  </a:lnTo>
                  <a:lnTo>
                    <a:pt x="48818" y="1052550"/>
                  </a:lnTo>
                  <a:lnTo>
                    <a:pt x="65773" y="1094333"/>
                  </a:lnTo>
                  <a:lnTo>
                    <a:pt x="85039" y="1134884"/>
                  </a:lnTo>
                  <a:lnTo>
                    <a:pt x="106527" y="1174102"/>
                  </a:lnTo>
                  <a:lnTo>
                    <a:pt x="130162" y="1211922"/>
                  </a:lnTo>
                  <a:lnTo>
                    <a:pt x="155854" y="1248257"/>
                  </a:lnTo>
                  <a:lnTo>
                    <a:pt x="183515" y="1283017"/>
                  </a:lnTo>
                  <a:lnTo>
                    <a:pt x="213080" y="1316126"/>
                  </a:lnTo>
                  <a:lnTo>
                    <a:pt x="244449" y="1347495"/>
                  </a:lnTo>
                  <a:lnTo>
                    <a:pt x="277558" y="1377061"/>
                  </a:lnTo>
                  <a:lnTo>
                    <a:pt x="312318" y="1404721"/>
                  </a:lnTo>
                  <a:lnTo>
                    <a:pt x="348653" y="1430413"/>
                  </a:lnTo>
                  <a:lnTo>
                    <a:pt x="386473" y="1454048"/>
                  </a:lnTo>
                  <a:lnTo>
                    <a:pt x="425691" y="1475536"/>
                  </a:lnTo>
                  <a:lnTo>
                    <a:pt x="466242" y="1494802"/>
                  </a:lnTo>
                  <a:lnTo>
                    <a:pt x="508025" y="1511757"/>
                  </a:lnTo>
                  <a:lnTo>
                    <a:pt x="550976" y="1526336"/>
                  </a:lnTo>
                  <a:lnTo>
                    <a:pt x="595007" y="1538452"/>
                  </a:lnTo>
                  <a:lnTo>
                    <a:pt x="640029" y="1548015"/>
                  </a:lnTo>
                  <a:lnTo>
                    <a:pt x="685977" y="1554937"/>
                  </a:lnTo>
                  <a:lnTo>
                    <a:pt x="732751" y="1559153"/>
                  </a:lnTo>
                  <a:lnTo>
                    <a:pt x="780288" y="1560576"/>
                  </a:lnTo>
                  <a:lnTo>
                    <a:pt x="827811" y="1559153"/>
                  </a:lnTo>
                  <a:lnTo>
                    <a:pt x="874585" y="1554937"/>
                  </a:lnTo>
                  <a:lnTo>
                    <a:pt x="920534" y="1548015"/>
                  </a:lnTo>
                  <a:lnTo>
                    <a:pt x="965555" y="1538452"/>
                  </a:lnTo>
                  <a:lnTo>
                    <a:pt x="1009586" y="1526336"/>
                  </a:lnTo>
                  <a:lnTo>
                    <a:pt x="1052537" y="1511757"/>
                  </a:lnTo>
                  <a:lnTo>
                    <a:pt x="1094320" y="1494802"/>
                  </a:lnTo>
                  <a:lnTo>
                    <a:pt x="1134872" y="1475536"/>
                  </a:lnTo>
                  <a:lnTo>
                    <a:pt x="1174089" y="1454048"/>
                  </a:lnTo>
                  <a:lnTo>
                    <a:pt x="1211910" y="1430413"/>
                  </a:lnTo>
                  <a:lnTo>
                    <a:pt x="1248244" y="1404721"/>
                  </a:lnTo>
                  <a:lnTo>
                    <a:pt x="1283004" y="1377061"/>
                  </a:lnTo>
                  <a:lnTo>
                    <a:pt x="1316113" y="1347495"/>
                  </a:lnTo>
                  <a:lnTo>
                    <a:pt x="1347482" y="1316126"/>
                  </a:lnTo>
                  <a:lnTo>
                    <a:pt x="1377048" y="1283017"/>
                  </a:lnTo>
                  <a:lnTo>
                    <a:pt x="1404708" y="1248257"/>
                  </a:lnTo>
                  <a:lnTo>
                    <a:pt x="1430401" y="1211922"/>
                  </a:lnTo>
                  <a:lnTo>
                    <a:pt x="1454035" y="1174102"/>
                  </a:lnTo>
                  <a:lnTo>
                    <a:pt x="1475524" y="1134884"/>
                  </a:lnTo>
                  <a:lnTo>
                    <a:pt x="1494790" y="1094333"/>
                  </a:lnTo>
                  <a:lnTo>
                    <a:pt x="1511744" y="1052550"/>
                  </a:lnTo>
                  <a:lnTo>
                    <a:pt x="1526324" y="1009599"/>
                  </a:lnTo>
                  <a:lnTo>
                    <a:pt x="1538439" y="965568"/>
                  </a:lnTo>
                  <a:lnTo>
                    <a:pt x="1548003" y="920546"/>
                  </a:lnTo>
                  <a:lnTo>
                    <a:pt x="1554924" y="874598"/>
                  </a:lnTo>
                  <a:lnTo>
                    <a:pt x="1559140" y="827824"/>
                  </a:lnTo>
                  <a:lnTo>
                    <a:pt x="1560576" y="780288"/>
                  </a:lnTo>
                  <a:close/>
                </a:path>
              </a:pathLst>
            </a:custGeom>
            <a:solidFill>
              <a:srgbClr val="9B6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06773" y="156210"/>
              <a:ext cx="1560830" cy="1560830"/>
            </a:xfrm>
            <a:custGeom>
              <a:avLst/>
              <a:gdLst/>
              <a:ahLst/>
              <a:cxnLst/>
              <a:rect l="l" t="t" r="r" b="b"/>
              <a:pathLst>
                <a:path w="1560829" h="1560830">
                  <a:moveTo>
                    <a:pt x="0" y="780288"/>
                  </a:moveTo>
                  <a:lnTo>
                    <a:pt x="1424" y="732758"/>
                  </a:lnTo>
                  <a:lnTo>
                    <a:pt x="5642" y="685980"/>
                  </a:lnTo>
                  <a:lnTo>
                    <a:pt x="12572" y="640038"/>
                  </a:lnTo>
                  <a:lnTo>
                    <a:pt x="22133" y="595011"/>
                  </a:lnTo>
                  <a:lnTo>
                    <a:pt x="34243" y="550982"/>
                  </a:lnTo>
                  <a:lnTo>
                    <a:pt x="48820" y="508032"/>
                  </a:lnTo>
                  <a:lnTo>
                    <a:pt x="65783" y="466243"/>
                  </a:lnTo>
                  <a:lnTo>
                    <a:pt x="85049" y="425697"/>
                  </a:lnTo>
                  <a:lnTo>
                    <a:pt x="106538" y="386475"/>
                  </a:lnTo>
                  <a:lnTo>
                    <a:pt x="130168" y="348658"/>
                  </a:lnTo>
                  <a:lnTo>
                    <a:pt x="155857" y="312330"/>
                  </a:lnTo>
                  <a:lnTo>
                    <a:pt x="183523" y="277570"/>
                  </a:lnTo>
                  <a:lnTo>
                    <a:pt x="213085" y="244462"/>
                  </a:lnTo>
                  <a:lnTo>
                    <a:pt x="244462" y="213085"/>
                  </a:lnTo>
                  <a:lnTo>
                    <a:pt x="277570" y="183523"/>
                  </a:lnTo>
                  <a:lnTo>
                    <a:pt x="312330" y="155857"/>
                  </a:lnTo>
                  <a:lnTo>
                    <a:pt x="348658" y="130168"/>
                  </a:lnTo>
                  <a:lnTo>
                    <a:pt x="386475" y="106538"/>
                  </a:lnTo>
                  <a:lnTo>
                    <a:pt x="425697" y="85049"/>
                  </a:lnTo>
                  <a:lnTo>
                    <a:pt x="466243" y="65783"/>
                  </a:lnTo>
                  <a:lnTo>
                    <a:pt x="508032" y="48820"/>
                  </a:lnTo>
                  <a:lnTo>
                    <a:pt x="550982" y="34243"/>
                  </a:lnTo>
                  <a:lnTo>
                    <a:pt x="595011" y="22133"/>
                  </a:lnTo>
                  <a:lnTo>
                    <a:pt x="640038" y="12572"/>
                  </a:lnTo>
                  <a:lnTo>
                    <a:pt x="685980" y="5642"/>
                  </a:lnTo>
                  <a:lnTo>
                    <a:pt x="732758" y="1424"/>
                  </a:lnTo>
                  <a:lnTo>
                    <a:pt x="780288" y="0"/>
                  </a:lnTo>
                  <a:lnTo>
                    <a:pt x="827817" y="1424"/>
                  </a:lnTo>
                  <a:lnTo>
                    <a:pt x="874595" y="5642"/>
                  </a:lnTo>
                  <a:lnTo>
                    <a:pt x="920537" y="12572"/>
                  </a:lnTo>
                  <a:lnTo>
                    <a:pt x="965564" y="22133"/>
                  </a:lnTo>
                  <a:lnTo>
                    <a:pt x="1009593" y="34243"/>
                  </a:lnTo>
                  <a:lnTo>
                    <a:pt x="1052543" y="48820"/>
                  </a:lnTo>
                  <a:lnTo>
                    <a:pt x="1094332" y="65783"/>
                  </a:lnTo>
                  <a:lnTo>
                    <a:pt x="1134878" y="85049"/>
                  </a:lnTo>
                  <a:lnTo>
                    <a:pt x="1174100" y="106538"/>
                  </a:lnTo>
                  <a:lnTo>
                    <a:pt x="1211917" y="130168"/>
                  </a:lnTo>
                  <a:lnTo>
                    <a:pt x="1248245" y="155857"/>
                  </a:lnTo>
                  <a:lnTo>
                    <a:pt x="1283005" y="183523"/>
                  </a:lnTo>
                  <a:lnTo>
                    <a:pt x="1316113" y="213085"/>
                  </a:lnTo>
                  <a:lnTo>
                    <a:pt x="1347490" y="244462"/>
                  </a:lnTo>
                  <a:lnTo>
                    <a:pt x="1377052" y="277570"/>
                  </a:lnTo>
                  <a:lnTo>
                    <a:pt x="1404718" y="312330"/>
                  </a:lnTo>
                  <a:lnTo>
                    <a:pt x="1430407" y="348658"/>
                  </a:lnTo>
                  <a:lnTo>
                    <a:pt x="1454037" y="386475"/>
                  </a:lnTo>
                  <a:lnTo>
                    <a:pt x="1475526" y="425697"/>
                  </a:lnTo>
                  <a:lnTo>
                    <a:pt x="1494792" y="466243"/>
                  </a:lnTo>
                  <a:lnTo>
                    <a:pt x="1511755" y="508032"/>
                  </a:lnTo>
                  <a:lnTo>
                    <a:pt x="1526332" y="550982"/>
                  </a:lnTo>
                  <a:lnTo>
                    <a:pt x="1538442" y="595011"/>
                  </a:lnTo>
                  <a:lnTo>
                    <a:pt x="1548003" y="640038"/>
                  </a:lnTo>
                  <a:lnTo>
                    <a:pt x="1554933" y="685980"/>
                  </a:lnTo>
                  <a:lnTo>
                    <a:pt x="1559151" y="732758"/>
                  </a:lnTo>
                  <a:lnTo>
                    <a:pt x="1560576" y="780288"/>
                  </a:lnTo>
                  <a:lnTo>
                    <a:pt x="1559151" y="827817"/>
                  </a:lnTo>
                  <a:lnTo>
                    <a:pt x="1554933" y="874595"/>
                  </a:lnTo>
                  <a:lnTo>
                    <a:pt x="1548003" y="920537"/>
                  </a:lnTo>
                  <a:lnTo>
                    <a:pt x="1538442" y="965564"/>
                  </a:lnTo>
                  <a:lnTo>
                    <a:pt x="1526332" y="1009593"/>
                  </a:lnTo>
                  <a:lnTo>
                    <a:pt x="1511755" y="1052543"/>
                  </a:lnTo>
                  <a:lnTo>
                    <a:pt x="1494792" y="1094332"/>
                  </a:lnTo>
                  <a:lnTo>
                    <a:pt x="1475526" y="1134878"/>
                  </a:lnTo>
                  <a:lnTo>
                    <a:pt x="1454037" y="1174100"/>
                  </a:lnTo>
                  <a:lnTo>
                    <a:pt x="1430407" y="1211917"/>
                  </a:lnTo>
                  <a:lnTo>
                    <a:pt x="1404718" y="1248245"/>
                  </a:lnTo>
                  <a:lnTo>
                    <a:pt x="1377052" y="1283005"/>
                  </a:lnTo>
                  <a:lnTo>
                    <a:pt x="1347490" y="1316113"/>
                  </a:lnTo>
                  <a:lnTo>
                    <a:pt x="1316113" y="1347490"/>
                  </a:lnTo>
                  <a:lnTo>
                    <a:pt x="1283005" y="1377052"/>
                  </a:lnTo>
                  <a:lnTo>
                    <a:pt x="1248245" y="1404718"/>
                  </a:lnTo>
                  <a:lnTo>
                    <a:pt x="1211917" y="1430407"/>
                  </a:lnTo>
                  <a:lnTo>
                    <a:pt x="1174100" y="1454037"/>
                  </a:lnTo>
                  <a:lnTo>
                    <a:pt x="1134878" y="1475526"/>
                  </a:lnTo>
                  <a:lnTo>
                    <a:pt x="1094332" y="1494792"/>
                  </a:lnTo>
                  <a:lnTo>
                    <a:pt x="1052543" y="1511755"/>
                  </a:lnTo>
                  <a:lnTo>
                    <a:pt x="1009593" y="1526332"/>
                  </a:lnTo>
                  <a:lnTo>
                    <a:pt x="965564" y="1538442"/>
                  </a:lnTo>
                  <a:lnTo>
                    <a:pt x="920537" y="1548003"/>
                  </a:lnTo>
                  <a:lnTo>
                    <a:pt x="874595" y="1554933"/>
                  </a:lnTo>
                  <a:lnTo>
                    <a:pt x="827817" y="1559151"/>
                  </a:lnTo>
                  <a:lnTo>
                    <a:pt x="780288" y="1560576"/>
                  </a:lnTo>
                  <a:lnTo>
                    <a:pt x="732758" y="1559151"/>
                  </a:lnTo>
                  <a:lnTo>
                    <a:pt x="685980" y="1554933"/>
                  </a:lnTo>
                  <a:lnTo>
                    <a:pt x="640038" y="1548003"/>
                  </a:lnTo>
                  <a:lnTo>
                    <a:pt x="595011" y="1538442"/>
                  </a:lnTo>
                  <a:lnTo>
                    <a:pt x="550982" y="1526332"/>
                  </a:lnTo>
                  <a:lnTo>
                    <a:pt x="508032" y="1511755"/>
                  </a:lnTo>
                  <a:lnTo>
                    <a:pt x="466243" y="1494792"/>
                  </a:lnTo>
                  <a:lnTo>
                    <a:pt x="425697" y="1475526"/>
                  </a:lnTo>
                  <a:lnTo>
                    <a:pt x="386475" y="1454037"/>
                  </a:lnTo>
                  <a:lnTo>
                    <a:pt x="348658" y="1430407"/>
                  </a:lnTo>
                  <a:lnTo>
                    <a:pt x="312330" y="1404718"/>
                  </a:lnTo>
                  <a:lnTo>
                    <a:pt x="277570" y="1377052"/>
                  </a:lnTo>
                  <a:lnTo>
                    <a:pt x="244462" y="1347490"/>
                  </a:lnTo>
                  <a:lnTo>
                    <a:pt x="213085" y="1316113"/>
                  </a:lnTo>
                  <a:lnTo>
                    <a:pt x="183523" y="1283005"/>
                  </a:lnTo>
                  <a:lnTo>
                    <a:pt x="155857" y="1248245"/>
                  </a:lnTo>
                  <a:lnTo>
                    <a:pt x="130168" y="1211917"/>
                  </a:lnTo>
                  <a:lnTo>
                    <a:pt x="106538" y="1174100"/>
                  </a:lnTo>
                  <a:lnTo>
                    <a:pt x="85049" y="1134878"/>
                  </a:lnTo>
                  <a:lnTo>
                    <a:pt x="65783" y="1094332"/>
                  </a:lnTo>
                  <a:lnTo>
                    <a:pt x="48820" y="1052543"/>
                  </a:lnTo>
                  <a:lnTo>
                    <a:pt x="34243" y="1009593"/>
                  </a:lnTo>
                  <a:lnTo>
                    <a:pt x="22133" y="965564"/>
                  </a:lnTo>
                  <a:lnTo>
                    <a:pt x="12572" y="920537"/>
                  </a:lnTo>
                  <a:lnTo>
                    <a:pt x="5642" y="874595"/>
                  </a:lnTo>
                  <a:lnTo>
                    <a:pt x="1424" y="827817"/>
                  </a:lnTo>
                  <a:lnTo>
                    <a:pt x="0" y="78028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184650" y="671322"/>
            <a:ext cx="1046480" cy="4064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33045" marR="5080" indent="-220979">
              <a:lnSpc>
                <a:spcPts val="1440"/>
              </a:lnSpc>
              <a:spcBef>
                <a:spcPts val="240"/>
              </a:spcBef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toughest elastic  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material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22670" y="1553083"/>
            <a:ext cx="790575" cy="4064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9539" marR="5080" indent="-117475">
              <a:lnSpc>
                <a:spcPts val="1440"/>
              </a:lnSpc>
              <a:spcBef>
                <a:spcPts val="240"/>
              </a:spcBef>
            </a:pP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high</a:t>
            </a:r>
            <a:r>
              <a:rPr sz="1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tensile 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strength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36233" y="3449573"/>
            <a:ext cx="1069975" cy="5765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065" marR="5080" indent="-2540" algn="ctr">
              <a:lnSpc>
                <a:spcPct val="89200"/>
              </a:lnSpc>
              <a:spcBef>
                <a:spcPts val="265"/>
              </a:spcBef>
            </a:pP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slightly water  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absorbent,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dries  quickly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02428" y="4835144"/>
            <a:ext cx="1000760" cy="107696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indent="1270" algn="ctr">
              <a:lnSpc>
                <a:spcPct val="86200"/>
              </a:lnSpc>
              <a:spcBef>
                <a:spcPts val="310"/>
              </a:spcBef>
            </a:pP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It can be  moulded into  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fibres,</a:t>
            </a:r>
            <a:r>
              <a:rPr sz="13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bristles,  sheets,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rods,  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tubes and  coatings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85286" y="4953127"/>
            <a:ext cx="972185" cy="74803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065" marR="5080" algn="ctr">
              <a:lnSpc>
                <a:spcPct val="88300"/>
              </a:lnSpc>
              <a:spcBef>
                <a:spcPts val="275"/>
              </a:spcBef>
            </a:pP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resists oil,  grease,</a:t>
            </a:r>
            <a:r>
              <a:rPr sz="13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moths,  fungus and  other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pests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24050" y="3449573"/>
            <a:ext cx="959485" cy="5765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065" marR="5080" indent="-1905" algn="ctr">
              <a:lnSpc>
                <a:spcPct val="89200"/>
              </a:lnSpc>
              <a:spcBef>
                <a:spcPts val="265"/>
              </a:spcBef>
            </a:pP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can be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made  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into palates</a:t>
            </a: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or  powdered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67152" y="1553083"/>
            <a:ext cx="977900" cy="4064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7310" marR="5080" indent="-55244">
              <a:lnSpc>
                <a:spcPts val="1440"/>
              </a:lnSpc>
              <a:spcBef>
                <a:spcPts val="240"/>
              </a:spcBef>
            </a:pP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1300" spc="-10" dirty="0">
                <a:solidFill>
                  <a:srgbClr val="FFFFFF"/>
                </a:solidFill>
                <a:latin typeface="Times New Roman"/>
                <a:cs typeface="Times New Roman"/>
              </a:rPr>
              <a:t>lustrous and  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easy to</a:t>
            </a:r>
            <a:r>
              <a:rPr sz="1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wash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0703" y="0"/>
            <a:ext cx="7409815" cy="6871970"/>
            <a:chOff x="1060703" y="0"/>
            <a:chExt cx="7409815" cy="6871970"/>
          </a:xfrm>
        </p:grpSpPr>
        <p:sp>
          <p:nvSpPr>
            <p:cNvPr id="3" name="object 3"/>
            <p:cNvSpPr/>
            <p:nvPr/>
          </p:nvSpPr>
          <p:spPr>
            <a:xfrm>
              <a:off x="7705344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8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60703" y="0"/>
              <a:ext cx="6871716" cy="68717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37635" y="1956816"/>
            <a:ext cx="2118995" cy="2196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5430" marR="5080" indent="-253365">
              <a:lnSpc>
                <a:spcPct val="139700"/>
              </a:lnSpc>
              <a:spcBef>
                <a:spcPts val="95"/>
              </a:spcBef>
            </a:pPr>
            <a:r>
              <a:rPr sz="5100" spc="-285" dirty="0">
                <a:latin typeface="Arial"/>
                <a:cs typeface="Arial"/>
              </a:rPr>
              <a:t>Uses </a:t>
            </a:r>
            <a:r>
              <a:rPr sz="5100" spc="165" dirty="0">
                <a:latin typeface="Arial"/>
                <a:cs typeface="Arial"/>
              </a:rPr>
              <a:t>of  </a:t>
            </a:r>
            <a:r>
              <a:rPr sz="5100" spc="50" dirty="0">
                <a:latin typeface="Arial"/>
                <a:cs typeface="Arial"/>
              </a:rPr>
              <a:t>nylon</a:t>
            </a:r>
            <a:endParaRPr sz="5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6171" y="310134"/>
            <a:ext cx="1160145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40000"/>
              </a:lnSpc>
              <a:spcBef>
                <a:spcPts val="100"/>
              </a:spcBef>
            </a:pPr>
            <a:r>
              <a:rPr sz="1800" spc="-100" dirty="0">
                <a:latin typeface="Arial"/>
                <a:cs typeface="Arial"/>
              </a:rPr>
              <a:t>S</a:t>
            </a:r>
            <a:r>
              <a:rPr sz="1800" spc="-40" dirty="0">
                <a:latin typeface="Arial"/>
                <a:cs typeface="Arial"/>
              </a:rPr>
              <a:t>t</a:t>
            </a:r>
            <a:r>
              <a:rPr sz="1800" spc="-15" dirty="0">
                <a:latin typeface="Arial"/>
                <a:cs typeface="Arial"/>
              </a:rPr>
              <a:t>r</a:t>
            </a:r>
            <a:r>
              <a:rPr sz="1800" spc="-35" dirty="0">
                <a:latin typeface="Arial"/>
                <a:cs typeface="Arial"/>
              </a:rPr>
              <a:t>e</a:t>
            </a:r>
            <a:r>
              <a:rPr sz="1800" spc="5" dirty="0">
                <a:latin typeface="Arial"/>
                <a:cs typeface="Arial"/>
              </a:rPr>
              <a:t>tcha</a:t>
            </a:r>
            <a:r>
              <a:rPr sz="1800" spc="-5" dirty="0">
                <a:latin typeface="Arial"/>
                <a:cs typeface="Arial"/>
              </a:rPr>
              <a:t>b</a:t>
            </a:r>
            <a:r>
              <a:rPr sz="1800" spc="-20" dirty="0">
                <a:latin typeface="Arial"/>
                <a:cs typeface="Arial"/>
              </a:rPr>
              <a:t>le  </a:t>
            </a:r>
            <a:r>
              <a:rPr sz="1800" spc="-60" dirty="0">
                <a:latin typeface="Arial"/>
                <a:cs typeface="Arial"/>
              </a:rPr>
              <a:t>wears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83148" y="957783"/>
            <a:ext cx="8147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seatb</a:t>
            </a:r>
            <a:r>
              <a:rPr sz="1800" spc="5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lts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41160" y="1906270"/>
            <a:ext cx="991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upholst</a:t>
            </a:r>
            <a:r>
              <a:rPr sz="1800" spc="5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26122" y="3201161"/>
            <a:ext cx="5213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rope</a:t>
            </a:r>
            <a:r>
              <a:rPr sz="1800" spc="-5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39636" y="4496180"/>
            <a:ext cx="996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reel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thread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53253" y="5500522"/>
            <a:ext cx="674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Thr</a:t>
            </a:r>
            <a:r>
              <a:rPr sz="1800" spc="5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ad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50284" y="5490304"/>
            <a:ext cx="893444" cy="79311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sz="1800" spc="-85" dirty="0">
                <a:latin typeface="Arial"/>
                <a:cs typeface="Arial"/>
              </a:rPr>
              <a:t>Sle</a:t>
            </a:r>
            <a:r>
              <a:rPr sz="1800" spc="-110" dirty="0">
                <a:latin typeface="Arial"/>
                <a:cs typeface="Arial"/>
              </a:rPr>
              <a:t>e</a:t>
            </a:r>
            <a:r>
              <a:rPr sz="1800" spc="65" dirty="0">
                <a:latin typeface="Arial"/>
                <a:cs typeface="Arial"/>
              </a:rPr>
              <a:t>p</a:t>
            </a:r>
            <a:r>
              <a:rPr sz="1800" spc="15" dirty="0">
                <a:latin typeface="Arial"/>
                <a:cs typeface="Arial"/>
              </a:rPr>
              <a:t>i</a:t>
            </a:r>
            <a:r>
              <a:rPr sz="1800" spc="35" dirty="0">
                <a:latin typeface="Arial"/>
                <a:cs typeface="Arial"/>
              </a:rPr>
              <a:t>ng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sz="1800" spc="-35" dirty="0">
                <a:latin typeface="Arial"/>
                <a:cs typeface="Arial"/>
              </a:rPr>
              <a:t>bags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06751" y="5309108"/>
            <a:ext cx="988694" cy="55435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7329" marR="5080" indent="-215265">
              <a:lnSpc>
                <a:spcPts val="2000"/>
              </a:lnSpc>
              <a:spcBef>
                <a:spcPts val="300"/>
              </a:spcBef>
            </a:pPr>
            <a:r>
              <a:rPr sz="1800" spc="-5" dirty="0">
                <a:latin typeface="Times New Roman"/>
                <a:cs typeface="Times New Roman"/>
              </a:rPr>
              <a:t>s</a:t>
            </a:r>
            <a:r>
              <a:rPr sz="1800" spc="-15" dirty="0">
                <a:latin typeface="Times New Roman"/>
                <a:cs typeface="Times New Roman"/>
              </a:rPr>
              <a:t>w</a:t>
            </a:r>
            <a:r>
              <a:rPr sz="1800" dirty="0">
                <a:latin typeface="Times New Roman"/>
                <a:cs typeface="Times New Roman"/>
              </a:rPr>
              <a:t>im</a:t>
            </a:r>
            <a:r>
              <a:rPr sz="1800" spc="-15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ing  </a:t>
            </a:r>
            <a:r>
              <a:rPr sz="1800" spc="-5" dirty="0">
                <a:latin typeface="Times New Roman"/>
                <a:cs typeface="Times New Roman"/>
              </a:rPr>
              <a:t>wears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98066" y="4496180"/>
            <a:ext cx="909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ra</a:t>
            </a:r>
            <a:r>
              <a:rPr sz="1800" spc="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nco</a:t>
            </a:r>
            <a:r>
              <a:rPr sz="1800" spc="5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ts.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97888" y="3201161"/>
            <a:ext cx="10172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tracksuits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10054" y="1652778"/>
            <a:ext cx="1086485" cy="79121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algn="ctr">
              <a:lnSpc>
                <a:spcPct val="89500"/>
              </a:lnSpc>
              <a:spcBef>
                <a:spcPts val="325"/>
              </a:spcBef>
            </a:pPr>
            <a:r>
              <a:rPr sz="1800" dirty="0">
                <a:latin typeface="Times New Roman"/>
                <a:cs typeface="Times New Roman"/>
              </a:rPr>
              <a:t>fishing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nets  </a:t>
            </a:r>
            <a:r>
              <a:rPr sz="1800" dirty="0">
                <a:latin typeface="Times New Roman"/>
                <a:cs typeface="Times New Roman"/>
              </a:rPr>
              <a:t>and fishing  lines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11907" y="656716"/>
            <a:ext cx="780415" cy="794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 marR="5080" indent="-62865">
              <a:lnSpc>
                <a:spcPct val="140100"/>
              </a:lnSpc>
              <a:spcBef>
                <a:spcPts val="100"/>
              </a:spcBef>
            </a:pPr>
            <a:r>
              <a:rPr sz="1800" spc="20" dirty="0">
                <a:latin typeface="Arial"/>
                <a:cs typeface="Arial"/>
              </a:rPr>
              <a:t>Making  </a:t>
            </a:r>
            <a:r>
              <a:rPr sz="1800" spc="-85" dirty="0">
                <a:latin typeface="Arial"/>
                <a:cs typeface="Arial"/>
              </a:rPr>
              <a:t>sarees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50539" y="823086"/>
            <a:ext cx="19754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 u="heavy" spc="-3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Polyester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3565" marR="622935" indent="-343535">
              <a:lnSpc>
                <a:spcPct val="100000"/>
              </a:lnSpc>
              <a:spcBef>
                <a:spcPts val="95"/>
              </a:spcBef>
            </a:pPr>
            <a:r>
              <a:rPr sz="2250" i="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spc="-180" dirty="0"/>
              <a:t>Alcohol </a:t>
            </a:r>
            <a:r>
              <a:rPr sz="2800" spc="-170" dirty="0"/>
              <a:t>and </a:t>
            </a:r>
            <a:r>
              <a:rPr sz="2800" spc="-225" dirty="0"/>
              <a:t>organic </a:t>
            </a:r>
            <a:r>
              <a:rPr sz="2800" spc="-200" dirty="0"/>
              <a:t>acid </a:t>
            </a:r>
            <a:r>
              <a:rPr sz="2800" spc="-190" dirty="0"/>
              <a:t>react </a:t>
            </a:r>
            <a:r>
              <a:rPr sz="2800" spc="-170" dirty="0"/>
              <a:t>together </a:t>
            </a:r>
            <a:r>
              <a:rPr sz="2800" spc="-85" dirty="0"/>
              <a:t>to </a:t>
            </a:r>
            <a:r>
              <a:rPr sz="2800" spc="-370" dirty="0"/>
              <a:t>make  </a:t>
            </a:r>
            <a:r>
              <a:rPr sz="2800" i="1" spc="-215" dirty="0"/>
              <a:t>compounds </a:t>
            </a:r>
            <a:r>
              <a:rPr sz="2800" i="1" spc="-200" dirty="0"/>
              <a:t>called </a:t>
            </a:r>
            <a:r>
              <a:rPr sz="2800" i="1" spc="-190" dirty="0"/>
              <a:t>esters </a:t>
            </a:r>
            <a:r>
              <a:rPr sz="2800" i="1" spc="-145" dirty="0"/>
              <a:t>which </a:t>
            </a:r>
            <a:r>
              <a:rPr sz="2800" i="1" spc="-260" dirty="0"/>
              <a:t>are</a:t>
            </a:r>
            <a:r>
              <a:rPr sz="2800" i="1" spc="-60" dirty="0"/>
              <a:t> </a:t>
            </a:r>
            <a:r>
              <a:rPr sz="2800" i="1" spc="-215" dirty="0"/>
              <a:t>polymers</a:t>
            </a:r>
            <a:endParaRPr sz="2800">
              <a:latin typeface="Arial"/>
              <a:cs typeface="Arial"/>
            </a:endParaRPr>
          </a:p>
          <a:p>
            <a:pPr marL="583565" marR="5080" indent="-343535">
              <a:lnSpc>
                <a:spcPct val="100000"/>
              </a:lnSpc>
              <a:spcBef>
                <a:spcPts val="1005"/>
              </a:spcBef>
            </a:pPr>
            <a:r>
              <a:rPr sz="2250" i="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spc="-190" dirty="0"/>
              <a:t>Polyesters </a:t>
            </a:r>
            <a:r>
              <a:rPr sz="2800" spc="-295" dirty="0"/>
              <a:t>come </a:t>
            </a:r>
            <a:r>
              <a:rPr sz="2800" spc="-190" dirty="0"/>
              <a:t>under </a:t>
            </a:r>
            <a:r>
              <a:rPr sz="2800" spc="-114" dirty="0"/>
              <a:t>the </a:t>
            </a:r>
            <a:r>
              <a:rPr sz="2800" spc="-200" dirty="0"/>
              <a:t>brand </a:t>
            </a:r>
            <a:r>
              <a:rPr sz="2800" spc="-229" dirty="0"/>
              <a:t>names </a:t>
            </a:r>
            <a:r>
              <a:rPr sz="2800" spc="-85" dirty="0"/>
              <a:t>of </a:t>
            </a:r>
            <a:r>
              <a:rPr sz="2800" spc="-265" dirty="0"/>
              <a:t>‘Terylene’,  </a:t>
            </a:r>
            <a:r>
              <a:rPr sz="2800" i="1" spc="-210" dirty="0"/>
              <a:t>‘Dacron’, </a:t>
            </a:r>
            <a:r>
              <a:rPr sz="2800" i="1" spc="-245" dirty="0"/>
              <a:t>‘Terene’ </a:t>
            </a:r>
            <a:r>
              <a:rPr sz="2800" i="1" spc="-170" dirty="0"/>
              <a:t>and</a:t>
            </a:r>
            <a:r>
              <a:rPr sz="2800" i="1" spc="-235" dirty="0"/>
              <a:t> </a:t>
            </a:r>
            <a:r>
              <a:rPr sz="2800" i="1" spc="-190" dirty="0"/>
              <a:t>‘Polyester’.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194816" y="1754123"/>
            <a:ext cx="5754623" cy="4683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81069" y="2700290"/>
            <a:ext cx="1106805" cy="1238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39500"/>
              </a:lnSpc>
              <a:spcBef>
                <a:spcPts val="105"/>
              </a:spcBef>
            </a:pPr>
            <a:r>
              <a:rPr sz="1900" spc="-2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rope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rties  </a:t>
            </a:r>
            <a:r>
              <a:rPr sz="1900" spc="55" dirty="0">
                <a:solidFill>
                  <a:srgbClr val="FFFFFF"/>
                </a:solidFill>
                <a:latin typeface="Arial"/>
                <a:cs typeface="Arial"/>
              </a:rPr>
              <a:t>of  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polyester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16197" y="0"/>
            <a:ext cx="1837055" cy="2396490"/>
            <a:chOff x="3616197" y="0"/>
            <a:chExt cx="1837055" cy="2396490"/>
          </a:xfrm>
        </p:grpSpPr>
        <p:sp>
          <p:nvSpPr>
            <p:cNvPr id="8" name="object 8"/>
            <p:cNvSpPr/>
            <p:nvPr/>
          </p:nvSpPr>
          <p:spPr>
            <a:xfrm>
              <a:off x="3626358" y="3809"/>
              <a:ext cx="1816735" cy="2386330"/>
            </a:xfrm>
            <a:custGeom>
              <a:avLst/>
              <a:gdLst/>
              <a:ahLst/>
              <a:cxnLst/>
              <a:rect l="l" t="t" r="r" b="b"/>
              <a:pathLst>
                <a:path w="1816735" h="2386330">
                  <a:moveTo>
                    <a:pt x="1216914" y="2192274"/>
                  </a:moveTo>
                  <a:lnTo>
                    <a:pt x="907542" y="1998726"/>
                  </a:lnTo>
                  <a:lnTo>
                    <a:pt x="598170" y="2192274"/>
                  </a:lnTo>
                  <a:lnTo>
                    <a:pt x="721868" y="2192274"/>
                  </a:lnTo>
                  <a:lnTo>
                    <a:pt x="721868" y="2385822"/>
                  </a:lnTo>
                  <a:lnTo>
                    <a:pt x="1093216" y="2385822"/>
                  </a:lnTo>
                  <a:lnTo>
                    <a:pt x="1093216" y="2192274"/>
                  </a:lnTo>
                  <a:lnTo>
                    <a:pt x="1216914" y="2192274"/>
                  </a:lnTo>
                  <a:close/>
                </a:path>
                <a:path w="1816735" h="2386330">
                  <a:moveTo>
                    <a:pt x="1816608" y="909066"/>
                  </a:moveTo>
                  <a:lnTo>
                    <a:pt x="1815338" y="860793"/>
                  </a:lnTo>
                  <a:lnTo>
                    <a:pt x="1811604" y="813181"/>
                  </a:lnTo>
                  <a:lnTo>
                    <a:pt x="1805457" y="766267"/>
                  </a:lnTo>
                  <a:lnTo>
                    <a:pt x="1796961" y="720153"/>
                  </a:lnTo>
                  <a:lnTo>
                    <a:pt x="1786178" y="674878"/>
                  </a:lnTo>
                  <a:lnTo>
                    <a:pt x="1773161" y="630504"/>
                  </a:lnTo>
                  <a:lnTo>
                    <a:pt x="1757984" y="587108"/>
                  </a:lnTo>
                  <a:lnTo>
                    <a:pt x="1740712" y="544741"/>
                  </a:lnTo>
                  <a:lnTo>
                    <a:pt x="1721396" y="503478"/>
                  </a:lnTo>
                  <a:lnTo>
                    <a:pt x="1700110" y="463359"/>
                  </a:lnTo>
                  <a:lnTo>
                    <a:pt x="1676920" y="424472"/>
                  </a:lnTo>
                  <a:lnTo>
                    <a:pt x="1651876" y="386867"/>
                  </a:lnTo>
                  <a:lnTo>
                    <a:pt x="1625041" y="350608"/>
                  </a:lnTo>
                  <a:lnTo>
                    <a:pt x="1596491" y="315772"/>
                  </a:lnTo>
                  <a:lnTo>
                    <a:pt x="1566278" y="282397"/>
                  </a:lnTo>
                  <a:lnTo>
                    <a:pt x="1534464" y="250558"/>
                  </a:lnTo>
                  <a:lnTo>
                    <a:pt x="1501127" y="220319"/>
                  </a:lnTo>
                  <a:lnTo>
                    <a:pt x="1466303" y="191731"/>
                  </a:lnTo>
                  <a:lnTo>
                    <a:pt x="1430083" y="164884"/>
                  </a:lnTo>
                  <a:lnTo>
                    <a:pt x="1392504" y="139814"/>
                  </a:lnTo>
                  <a:lnTo>
                    <a:pt x="1353654" y="116598"/>
                  </a:lnTo>
                  <a:lnTo>
                    <a:pt x="1313573" y="95288"/>
                  </a:lnTo>
                  <a:lnTo>
                    <a:pt x="1272336" y="75971"/>
                  </a:lnTo>
                  <a:lnTo>
                    <a:pt x="1230007" y="58674"/>
                  </a:lnTo>
                  <a:lnTo>
                    <a:pt x="1186637" y="43484"/>
                  </a:lnTo>
                  <a:lnTo>
                    <a:pt x="1142314" y="30467"/>
                  </a:lnTo>
                  <a:lnTo>
                    <a:pt x="1097064" y="19672"/>
                  </a:lnTo>
                  <a:lnTo>
                    <a:pt x="1050988" y="11163"/>
                  </a:lnTo>
                  <a:lnTo>
                    <a:pt x="1004125" y="5003"/>
                  </a:lnTo>
                  <a:lnTo>
                    <a:pt x="956538" y="1270"/>
                  </a:lnTo>
                  <a:lnTo>
                    <a:pt x="908304" y="0"/>
                  </a:lnTo>
                  <a:lnTo>
                    <a:pt x="860056" y="1270"/>
                  </a:lnTo>
                  <a:lnTo>
                    <a:pt x="812469" y="5003"/>
                  </a:lnTo>
                  <a:lnTo>
                    <a:pt x="765606" y="11163"/>
                  </a:lnTo>
                  <a:lnTo>
                    <a:pt x="719531" y="19672"/>
                  </a:lnTo>
                  <a:lnTo>
                    <a:pt x="674281" y="30467"/>
                  </a:lnTo>
                  <a:lnTo>
                    <a:pt x="629958" y="43484"/>
                  </a:lnTo>
                  <a:lnTo>
                    <a:pt x="586587" y="58674"/>
                  </a:lnTo>
                  <a:lnTo>
                    <a:pt x="544258" y="75971"/>
                  </a:lnTo>
                  <a:lnTo>
                    <a:pt x="503021" y="95288"/>
                  </a:lnTo>
                  <a:lnTo>
                    <a:pt x="462940" y="116598"/>
                  </a:lnTo>
                  <a:lnTo>
                    <a:pt x="424091" y="139814"/>
                  </a:lnTo>
                  <a:lnTo>
                    <a:pt x="386511" y="164884"/>
                  </a:lnTo>
                  <a:lnTo>
                    <a:pt x="350291" y="191731"/>
                  </a:lnTo>
                  <a:lnTo>
                    <a:pt x="315468" y="220319"/>
                  </a:lnTo>
                  <a:lnTo>
                    <a:pt x="282130" y="250558"/>
                  </a:lnTo>
                  <a:lnTo>
                    <a:pt x="250317" y="282397"/>
                  </a:lnTo>
                  <a:lnTo>
                    <a:pt x="220103" y="315772"/>
                  </a:lnTo>
                  <a:lnTo>
                    <a:pt x="191554" y="350608"/>
                  </a:lnTo>
                  <a:lnTo>
                    <a:pt x="164719" y="386867"/>
                  </a:lnTo>
                  <a:lnTo>
                    <a:pt x="139674" y="424472"/>
                  </a:lnTo>
                  <a:lnTo>
                    <a:pt x="116484" y="463359"/>
                  </a:lnTo>
                  <a:lnTo>
                    <a:pt x="95199" y="503478"/>
                  </a:lnTo>
                  <a:lnTo>
                    <a:pt x="75882" y="544741"/>
                  </a:lnTo>
                  <a:lnTo>
                    <a:pt x="58610" y="587108"/>
                  </a:lnTo>
                  <a:lnTo>
                    <a:pt x="43434" y="630504"/>
                  </a:lnTo>
                  <a:lnTo>
                    <a:pt x="30416" y="674878"/>
                  </a:lnTo>
                  <a:lnTo>
                    <a:pt x="19634" y="720153"/>
                  </a:lnTo>
                  <a:lnTo>
                    <a:pt x="11137" y="766267"/>
                  </a:lnTo>
                  <a:lnTo>
                    <a:pt x="4991" y="813181"/>
                  </a:lnTo>
                  <a:lnTo>
                    <a:pt x="1257" y="860793"/>
                  </a:lnTo>
                  <a:lnTo>
                    <a:pt x="0" y="909066"/>
                  </a:lnTo>
                  <a:lnTo>
                    <a:pt x="1257" y="957351"/>
                  </a:lnTo>
                  <a:lnTo>
                    <a:pt x="4991" y="1004963"/>
                  </a:lnTo>
                  <a:lnTo>
                    <a:pt x="11137" y="1051877"/>
                  </a:lnTo>
                  <a:lnTo>
                    <a:pt x="19634" y="1097991"/>
                  </a:lnTo>
                  <a:lnTo>
                    <a:pt x="30416" y="1143266"/>
                  </a:lnTo>
                  <a:lnTo>
                    <a:pt x="43434" y="1187640"/>
                  </a:lnTo>
                  <a:lnTo>
                    <a:pt x="58610" y="1231036"/>
                  </a:lnTo>
                  <a:lnTo>
                    <a:pt x="75882" y="1273403"/>
                  </a:lnTo>
                  <a:lnTo>
                    <a:pt x="95199" y="1314665"/>
                  </a:lnTo>
                  <a:lnTo>
                    <a:pt x="116484" y="1354785"/>
                  </a:lnTo>
                  <a:lnTo>
                    <a:pt x="139674" y="1393672"/>
                  </a:lnTo>
                  <a:lnTo>
                    <a:pt x="164719" y="1431277"/>
                  </a:lnTo>
                  <a:lnTo>
                    <a:pt x="191554" y="1467535"/>
                  </a:lnTo>
                  <a:lnTo>
                    <a:pt x="220103" y="1502371"/>
                  </a:lnTo>
                  <a:lnTo>
                    <a:pt x="250317" y="1535747"/>
                  </a:lnTo>
                  <a:lnTo>
                    <a:pt x="282130" y="1567586"/>
                  </a:lnTo>
                  <a:lnTo>
                    <a:pt x="315468" y="1597825"/>
                  </a:lnTo>
                  <a:lnTo>
                    <a:pt x="350291" y="1626412"/>
                  </a:lnTo>
                  <a:lnTo>
                    <a:pt x="386511" y="1653260"/>
                  </a:lnTo>
                  <a:lnTo>
                    <a:pt x="424091" y="1678330"/>
                  </a:lnTo>
                  <a:lnTo>
                    <a:pt x="462940" y="1701546"/>
                  </a:lnTo>
                  <a:lnTo>
                    <a:pt x="503021" y="1722856"/>
                  </a:lnTo>
                  <a:lnTo>
                    <a:pt x="544258" y="1742173"/>
                  </a:lnTo>
                  <a:lnTo>
                    <a:pt x="586587" y="1759470"/>
                  </a:lnTo>
                  <a:lnTo>
                    <a:pt x="629958" y="1774659"/>
                  </a:lnTo>
                  <a:lnTo>
                    <a:pt x="674281" y="1787677"/>
                  </a:lnTo>
                  <a:lnTo>
                    <a:pt x="719531" y="1798472"/>
                  </a:lnTo>
                  <a:lnTo>
                    <a:pt x="765606" y="1806981"/>
                  </a:lnTo>
                  <a:lnTo>
                    <a:pt x="812469" y="1813140"/>
                  </a:lnTo>
                  <a:lnTo>
                    <a:pt x="860056" y="1816874"/>
                  </a:lnTo>
                  <a:lnTo>
                    <a:pt x="908304" y="1818132"/>
                  </a:lnTo>
                  <a:lnTo>
                    <a:pt x="956538" y="1816874"/>
                  </a:lnTo>
                  <a:lnTo>
                    <a:pt x="1004125" y="1813140"/>
                  </a:lnTo>
                  <a:lnTo>
                    <a:pt x="1050988" y="1806981"/>
                  </a:lnTo>
                  <a:lnTo>
                    <a:pt x="1097064" y="1798472"/>
                  </a:lnTo>
                  <a:lnTo>
                    <a:pt x="1142314" y="1787677"/>
                  </a:lnTo>
                  <a:lnTo>
                    <a:pt x="1186637" y="1774659"/>
                  </a:lnTo>
                  <a:lnTo>
                    <a:pt x="1230007" y="1759470"/>
                  </a:lnTo>
                  <a:lnTo>
                    <a:pt x="1272336" y="1742173"/>
                  </a:lnTo>
                  <a:lnTo>
                    <a:pt x="1313573" y="1722856"/>
                  </a:lnTo>
                  <a:lnTo>
                    <a:pt x="1353654" y="1701546"/>
                  </a:lnTo>
                  <a:lnTo>
                    <a:pt x="1392504" y="1678330"/>
                  </a:lnTo>
                  <a:lnTo>
                    <a:pt x="1430083" y="1653260"/>
                  </a:lnTo>
                  <a:lnTo>
                    <a:pt x="1466303" y="1626412"/>
                  </a:lnTo>
                  <a:lnTo>
                    <a:pt x="1501127" y="1597825"/>
                  </a:lnTo>
                  <a:lnTo>
                    <a:pt x="1534464" y="1567586"/>
                  </a:lnTo>
                  <a:lnTo>
                    <a:pt x="1566278" y="1535747"/>
                  </a:lnTo>
                  <a:lnTo>
                    <a:pt x="1596491" y="1502371"/>
                  </a:lnTo>
                  <a:lnTo>
                    <a:pt x="1625041" y="1467535"/>
                  </a:lnTo>
                  <a:lnTo>
                    <a:pt x="1651876" y="1431277"/>
                  </a:lnTo>
                  <a:lnTo>
                    <a:pt x="1676920" y="1393672"/>
                  </a:lnTo>
                  <a:lnTo>
                    <a:pt x="1700110" y="1354785"/>
                  </a:lnTo>
                  <a:lnTo>
                    <a:pt x="1721396" y="1314665"/>
                  </a:lnTo>
                  <a:lnTo>
                    <a:pt x="1740712" y="1273403"/>
                  </a:lnTo>
                  <a:lnTo>
                    <a:pt x="1757984" y="1231036"/>
                  </a:lnTo>
                  <a:lnTo>
                    <a:pt x="1773161" y="1187640"/>
                  </a:lnTo>
                  <a:lnTo>
                    <a:pt x="1786178" y="1143266"/>
                  </a:lnTo>
                  <a:lnTo>
                    <a:pt x="1796961" y="1097991"/>
                  </a:lnTo>
                  <a:lnTo>
                    <a:pt x="1805457" y="1051877"/>
                  </a:lnTo>
                  <a:lnTo>
                    <a:pt x="1811604" y="1004963"/>
                  </a:lnTo>
                  <a:lnTo>
                    <a:pt x="1815338" y="957351"/>
                  </a:lnTo>
                  <a:lnTo>
                    <a:pt x="1816608" y="909066"/>
                  </a:lnTo>
                  <a:close/>
                </a:path>
              </a:pathLst>
            </a:custGeom>
            <a:solidFill>
              <a:srgbClr val="9B6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26357" y="3810"/>
              <a:ext cx="1816735" cy="1818639"/>
            </a:xfrm>
            <a:custGeom>
              <a:avLst/>
              <a:gdLst/>
              <a:ahLst/>
              <a:cxnLst/>
              <a:rect l="l" t="t" r="r" b="b"/>
              <a:pathLst>
                <a:path w="1816735" h="1818639">
                  <a:moveTo>
                    <a:pt x="0" y="909066"/>
                  </a:moveTo>
                  <a:lnTo>
                    <a:pt x="1259" y="860789"/>
                  </a:lnTo>
                  <a:lnTo>
                    <a:pt x="4994" y="813168"/>
                  </a:lnTo>
                  <a:lnTo>
                    <a:pt x="11142" y="766266"/>
                  </a:lnTo>
                  <a:lnTo>
                    <a:pt x="19642" y="720146"/>
                  </a:lnTo>
                  <a:lnTo>
                    <a:pt x="30429" y="674870"/>
                  </a:lnTo>
                  <a:lnTo>
                    <a:pt x="43441" y="630502"/>
                  </a:lnTo>
                  <a:lnTo>
                    <a:pt x="58615" y="587104"/>
                  </a:lnTo>
                  <a:lnTo>
                    <a:pt x="75889" y="544739"/>
                  </a:lnTo>
                  <a:lnTo>
                    <a:pt x="95200" y="503469"/>
                  </a:lnTo>
                  <a:lnTo>
                    <a:pt x="116485" y="463359"/>
                  </a:lnTo>
                  <a:lnTo>
                    <a:pt x="139681" y="424470"/>
                  </a:lnTo>
                  <a:lnTo>
                    <a:pt x="164726" y="386865"/>
                  </a:lnTo>
                  <a:lnTo>
                    <a:pt x="191556" y="350608"/>
                  </a:lnTo>
                  <a:lnTo>
                    <a:pt x="220110" y="315760"/>
                  </a:lnTo>
                  <a:lnTo>
                    <a:pt x="250323" y="282386"/>
                  </a:lnTo>
                  <a:lnTo>
                    <a:pt x="282134" y="250548"/>
                  </a:lnTo>
                  <a:lnTo>
                    <a:pt x="315479" y="220308"/>
                  </a:lnTo>
                  <a:lnTo>
                    <a:pt x="350297" y="191729"/>
                  </a:lnTo>
                  <a:lnTo>
                    <a:pt x="386523" y="164875"/>
                  </a:lnTo>
                  <a:lnTo>
                    <a:pt x="424096" y="139808"/>
                  </a:lnTo>
                  <a:lnTo>
                    <a:pt x="462953" y="116591"/>
                  </a:lnTo>
                  <a:lnTo>
                    <a:pt x="503030" y="95287"/>
                  </a:lnTo>
                  <a:lnTo>
                    <a:pt x="544265" y="75959"/>
                  </a:lnTo>
                  <a:lnTo>
                    <a:pt x="586595" y="58669"/>
                  </a:lnTo>
                  <a:lnTo>
                    <a:pt x="629958" y="43481"/>
                  </a:lnTo>
                  <a:lnTo>
                    <a:pt x="674291" y="30457"/>
                  </a:lnTo>
                  <a:lnTo>
                    <a:pt x="719531" y="19660"/>
                  </a:lnTo>
                  <a:lnTo>
                    <a:pt x="765615" y="11153"/>
                  </a:lnTo>
                  <a:lnTo>
                    <a:pt x="812480" y="4998"/>
                  </a:lnTo>
                  <a:lnTo>
                    <a:pt x="860064" y="1260"/>
                  </a:lnTo>
                  <a:lnTo>
                    <a:pt x="908303" y="0"/>
                  </a:lnTo>
                  <a:lnTo>
                    <a:pt x="956543" y="1260"/>
                  </a:lnTo>
                  <a:lnTo>
                    <a:pt x="1004127" y="4998"/>
                  </a:lnTo>
                  <a:lnTo>
                    <a:pt x="1050992" y="11153"/>
                  </a:lnTo>
                  <a:lnTo>
                    <a:pt x="1097076" y="19660"/>
                  </a:lnTo>
                  <a:lnTo>
                    <a:pt x="1142316" y="30457"/>
                  </a:lnTo>
                  <a:lnTo>
                    <a:pt x="1186649" y="43481"/>
                  </a:lnTo>
                  <a:lnTo>
                    <a:pt x="1230012" y="58669"/>
                  </a:lnTo>
                  <a:lnTo>
                    <a:pt x="1272342" y="75959"/>
                  </a:lnTo>
                  <a:lnTo>
                    <a:pt x="1313577" y="95287"/>
                  </a:lnTo>
                  <a:lnTo>
                    <a:pt x="1353654" y="116591"/>
                  </a:lnTo>
                  <a:lnTo>
                    <a:pt x="1392511" y="139808"/>
                  </a:lnTo>
                  <a:lnTo>
                    <a:pt x="1430084" y="164875"/>
                  </a:lnTo>
                  <a:lnTo>
                    <a:pt x="1466310" y="191729"/>
                  </a:lnTo>
                  <a:lnTo>
                    <a:pt x="1501128" y="220308"/>
                  </a:lnTo>
                  <a:lnTo>
                    <a:pt x="1534473" y="250548"/>
                  </a:lnTo>
                  <a:lnTo>
                    <a:pt x="1566284" y="282386"/>
                  </a:lnTo>
                  <a:lnTo>
                    <a:pt x="1596497" y="315760"/>
                  </a:lnTo>
                  <a:lnTo>
                    <a:pt x="1625051" y="350608"/>
                  </a:lnTo>
                  <a:lnTo>
                    <a:pt x="1651881" y="386865"/>
                  </a:lnTo>
                  <a:lnTo>
                    <a:pt x="1676926" y="424470"/>
                  </a:lnTo>
                  <a:lnTo>
                    <a:pt x="1700122" y="463359"/>
                  </a:lnTo>
                  <a:lnTo>
                    <a:pt x="1721407" y="503469"/>
                  </a:lnTo>
                  <a:lnTo>
                    <a:pt x="1740718" y="544739"/>
                  </a:lnTo>
                  <a:lnTo>
                    <a:pt x="1757992" y="587104"/>
                  </a:lnTo>
                  <a:lnTo>
                    <a:pt x="1773166" y="630502"/>
                  </a:lnTo>
                  <a:lnTo>
                    <a:pt x="1786178" y="674870"/>
                  </a:lnTo>
                  <a:lnTo>
                    <a:pt x="1796965" y="720146"/>
                  </a:lnTo>
                  <a:lnTo>
                    <a:pt x="1805465" y="766266"/>
                  </a:lnTo>
                  <a:lnTo>
                    <a:pt x="1811613" y="813168"/>
                  </a:lnTo>
                  <a:lnTo>
                    <a:pt x="1815348" y="860789"/>
                  </a:lnTo>
                  <a:lnTo>
                    <a:pt x="1816607" y="909066"/>
                  </a:lnTo>
                  <a:lnTo>
                    <a:pt x="1815348" y="957342"/>
                  </a:lnTo>
                  <a:lnTo>
                    <a:pt x="1811613" y="1004963"/>
                  </a:lnTo>
                  <a:lnTo>
                    <a:pt x="1805465" y="1051865"/>
                  </a:lnTo>
                  <a:lnTo>
                    <a:pt x="1796965" y="1097985"/>
                  </a:lnTo>
                  <a:lnTo>
                    <a:pt x="1786178" y="1143261"/>
                  </a:lnTo>
                  <a:lnTo>
                    <a:pt x="1773166" y="1187629"/>
                  </a:lnTo>
                  <a:lnTo>
                    <a:pt x="1757992" y="1231027"/>
                  </a:lnTo>
                  <a:lnTo>
                    <a:pt x="1740718" y="1273392"/>
                  </a:lnTo>
                  <a:lnTo>
                    <a:pt x="1721407" y="1314662"/>
                  </a:lnTo>
                  <a:lnTo>
                    <a:pt x="1700122" y="1354772"/>
                  </a:lnTo>
                  <a:lnTo>
                    <a:pt x="1676926" y="1393661"/>
                  </a:lnTo>
                  <a:lnTo>
                    <a:pt x="1651881" y="1431266"/>
                  </a:lnTo>
                  <a:lnTo>
                    <a:pt x="1625051" y="1467523"/>
                  </a:lnTo>
                  <a:lnTo>
                    <a:pt x="1596497" y="1502371"/>
                  </a:lnTo>
                  <a:lnTo>
                    <a:pt x="1566284" y="1535745"/>
                  </a:lnTo>
                  <a:lnTo>
                    <a:pt x="1534473" y="1567583"/>
                  </a:lnTo>
                  <a:lnTo>
                    <a:pt x="1501128" y="1597823"/>
                  </a:lnTo>
                  <a:lnTo>
                    <a:pt x="1466310" y="1626402"/>
                  </a:lnTo>
                  <a:lnTo>
                    <a:pt x="1430084" y="1653256"/>
                  </a:lnTo>
                  <a:lnTo>
                    <a:pt x="1392511" y="1678323"/>
                  </a:lnTo>
                  <a:lnTo>
                    <a:pt x="1353654" y="1701540"/>
                  </a:lnTo>
                  <a:lnTo>
                    <a:pt x="1313577" y="1722844"/>
                  </a:lnTo>
                  <a:lnTo>
                    <a:pt x="1272342" y="1742172"/>
                  </a:lnTo>
                  <a:lnTo>
                    <a:pt x="1230012" y="1759462"/>
                  </a:lnTo>
                  <a:lnTo>
                    <a:pt x="1186649" y="1774650"/>
                  </a:lnTo>
                  <a:lnTo>
                    <a:pt x="1142316" y="1787674"/>
                  </a:lnTo>
                  <a:lnTo>
                    <a:pt x="1097076" y="1798471"/>
                  </a:lnTo>
                  <a:lnTo>
                    <a:pt x="1050992" y="1806978"/>
                  </a:lnTo>
                  <a:lnTo>
                    <a:pt x="1004127" y="1813133"/>
                  </a:lnTo>
                  <a:lnTo>
                    <a:pt x="956543" y="1816871"/>
                  </a:lnTo>
                  <a:lnTo>
                    <a:pt x="908303" y="1818132"/>
                  </a:lnTo>
                  <a:lnTo>
                    <a:pt x="860064" y="1816871"/>
                  </a:lnTo>
                  <a:lnTo>
                    <a:pt x="812480" y="1813133"/>
                  </a:lnTo>
                  <a:lnTo>
                    <a:pt x="765615" y="1806978"/>
                  </a:lnTo>
                  <a:lnTo>
                    <a:pt x="719531" y="1798471"/>
                  </a:lnTo>
                  <a:lnTo>
                    <a:pt x="674291" y="1787674"/>
                  </a:lnTo>
                  <a:lnTo>
                    <a:pt x="629958" y="1774650"/>
                  </a:lnTo>
                  <a:lnTo>
                    <a:pt x="586595" y="1759462"/>
                  </a:lnTo>
                  <a:lnTo>
                    <a:pt x="544265" y="1742172"/>
                  </a:lnTo>
                  <a:lnTo>
                    <a:pt x="503030" y="1722844"/>
                  </a:lnTo>
                  <a:lnTo>
                    <a:pt x="462953" y="1701540"/>
                  </a:lnTo>
                  <a:lnTo>
                    <a:pt x="424096" y="1678323"/>
                  </a:lnTo>
                  <a:lnTo>
                    <a:pt x="386523" y="1653256"/>
                  </a:lnTo>
                  <a:lnTo>
                    <a:pt x="350297" y="1626402"/>
                  </a:lnTo>
                  <a:lnTo>
                    <a:pt x="315479" y="1597823"/>
                  </a:lnTo>
                  <a:lnTo>
                    <a:pt x="282134" y="1567583"/>
                  </a:lnTo>
                  <a:lnTo>
                    <a:pt x="250323" y="1535745"/>
                  </a:lnTo>
                  <a:lnTo>
                    <a:pt x="220110" y="1502371"/>
                  </a:lnTo>
                  <a:lnTo>
                    <a:pt x="191556" y="1467523"/>
                  </a:lnTo>
                  <a:lnTo>
                    <a:pt x="164726" y="1431266"/>
                  </a:lnTo>
                  <a:lnTo>
                    <a:pt x="139681" y="1393661"/>
                  </a:lnTo>
                  <a:lnTo>
                    <a:pt x="116485" y="1354772"/>
                  </a:lnTo>
                  <a:lnTo>
                    <a:pt x="95200" y="1314662"/>
                  </a:lnTo>
                  <a:lnTo>
                    <a:pt x="75889" y="1273392"/>
                  </a:lnTo>
                  <a:lnTo>
                    <a:pt x="58615" y="1231027"/>
                  </a:lnTo>
                  <a:lnTo>
                    <a:pt x="43441" y="1187629"/>
                  </a:lnTo>
                  <a:lnTo>
                    <a:pt x="30429" y="1143261"/>
                  </a:lnTo>
                  <a:lnTo>
                    <a:pt x="19642" y="1097985"/>
                  </a:lnTo>
                  <a:lnTo>
                    <a:pt x="11142" y="1051865"/>
                  </a:lnTo>
                  <a:lnTo>
                    <a:pt x="4994" y="1004963"/>
                  </a:lnTo>
                  <a:lnTo>
                    <a:pt x="1259" y="957342"/>
                  </a:lnTo>
                  <a:lnTo>
                    <a:pt x="0" y="909066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022597" y="430784"/>
            <a:ext cx="1021715" cy="79057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algn="ctr">
              <a:lnSpc>
                <a:spcPct val="89400"/>
              </a:lnSpc>
              <a:spcBef>
                <a:spcPts val="325"/>
              </a:spcBef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resistant</a:t>
            </a:r>
            <a:r>
              <a:rPr sz="18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to 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pests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  chemicals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93258" y="1754123"/>
            <a:ext cx="2381250" cy="1836420"/>
            <a:chOff x="5493258" y="1754123"/>
            <a:chExt cx="2381250" cy="1836420"/>
          </a:xfrm>
        </p:grpSpPr>
        <p:sp>
          <p:nvSpPr>
            <p:cNvPr id="12" name="object 12"/>
            <p:cNvSpPr/>
            <p:nvPr/>
          </p:nvSpPr>
          <p:spPr>
            <a:xfrm>
              <a:off x="5493258" y="1764029"/>
              <a:ext cx="2371725" cy="1816735"/>
            </a:xfrm>
            <a:custGeom>
              <a:avLst/>
              <a:gdLst/>
              <a:ahLst/>
              <a:cxnLst/>
              <a:rect l="l" t="t" r="r" b="b"/>
              <a:pathLst>
                <a:path w="2371725" h="1816735">
                  <a:moveTo>
                    <a:pt x="424815" y="1244854"/>
                  </a:moveTo>
                  <a:lnTo>
                    <a:pt x="145542" y="1010793"/>
                  </a:lnTo>
                  <a:lnTo>
                    <a:pt x="183769" y="1128268"/>
                  </a:lnTo>
                  <a:lnTo>
                    <a:pt x="0" y="1187958"/>
                  </a:lnTo>
                  <a:lnTo>
                    <a:pt x="114554" y="1540510"/>
                  </a:lnTo>
                  <a:lnTo>
                    <a:pt x="298323" y="1480820"/>
                  </a:lnTo>
                  <a:lnTo>
                    <a:pt x="336550" y="1598422"/>
                  </a:lnTo>
                  <a:lnTo>
                    <a:pt x="424815" y="1244854"/>
                  </a:lnTo>
                  <a:close/>
                </a:path>
                <a:path w="2371725" h="1816735">
                  <a:moveTo>
                    <a:pt x="2371344" y="908304"/>
                  </a:moveTo>
                  <a:lnTo>
                    <a:pt x="2370074" y="860069"/>
                  </a:lnTo>
                  <a:lnTo>
                    <a:pt x="2366340" y="812482"/>
                  </a:lnTo>
                  <a:lnTo>
                    <a:pt x="2360193" y="765619"/>
                  </a:lnTo>
                  <a:lnTo>
                    <a:pt x="2351697" y="719543"/>
                  </a:lnTo>
                  <a:lnTo>
                    <a:pt x="2340914" y="674293"/>
                  </a:lnTo>
                  <a:lnTo>
                    <a:pt x="2327897" y="629970"/>
                  </a:lnTo>
                  <a:lnTo>
                    <a:pt x="2312720" y="586600"/>
                  </a:lnTo>
                  <a:lnTo>
                    <a:pt x="2295448" y="544271"/>
                  </a:lnTo>
                  <a:lnTo>
                    <a:pt x="2276132" y="503034"/>
                  </a:lnTo>
                  <a:lnTo>
                    <a:pt x="2254847" y="462953"/>
                  </a:lnTo>
                  <a:lnTo>
                    <a:pt x="2231656" y="424103"/>
                  </a:lnTo>
                  <a:lnTo>
                    <a:pt x="2206612" y="386524"/>
                  </a:lnTo>
                  <a:lnTo>
                    <a:pt x="2179777" y="350304"/>
                  </a:lnTo>
                  <a:lnTo>
                    <a:pt x="2151227" y="315480"/>
                  </a:lnTo>
                  <a:lnTo>
                    <a:pt x="2121014" y="282143"/>
                  </a:lnTo>
                  <a:lnTo>
                    <a:pt x="2089200" y="250329"/>
                  </a:lnTo>
                  <a:lnTo>
                    <a:pt x="2055863" y="220116"/>
                  </a:lnTo>
                  <a:lnTo>
                    <a:pt x="2021039" y="191566"/>
                  </a:lnTo>
                  <a:lnTo>
                    <a:pt x="1984819" y="164731"/>
                  </a:lnTo>
                  <a:lnTo>
                    <a:pt x="1947240" y="139687"/>
                  </a:lnTo>
                  <a:lnTo>
                    <a:pt x="1908390" y="116497"/>
                  </a:lnTo>
                  <a:lnTo>
                    <a:pt x="1868309" y="95211"/>
                  </a:lnTo>
                  <a:lnTo>
                    <a:pt x="1827072" y="75895"/>
                  </a:lnTo>
                  <a:lnTo>
                    <a:pt x="1784743" y="58623"/>
                  </a:lnTo>
                  <a:lnTo>
                    <a:pt x="1741373" y="43446"/>
                  </a:lnTo>
                  <a:lnTo>
                    <a:pt x="1697050" y="30429"/>
                  </a:lnTo>
                  <a:lnTo>
                    <a:pt x="1651800" y="19646"/>
                  </a:lnTo>
                  <a:lnTo>
                    <a:pt x="1605724" y="11150"/>
                  </a:lnTo>
                  <a:lnTo>
                    <a:pt x="1558861" y="5003"/>
                  </a:lnTo>
                  <a:lnTo>
                    <a:pt x="1511274" y="1270"/>
                  </a:lnTo>
                  <a:lnTo>
                    <a:pt x="1463040" y="0"/>
                  </a:lnTo>
                  <a:lnTo>
                    <a:pt x="1414792" y="1270"/>
                  </a:lnTo>
                  <a:lnTo>
                    <a:pt x="1367205" y="5003"/>
                  </a:lnTo>
                  <a:lnTo>
                    <a:pt x="1320342" y="11150"/>
                  </a:lnTo>
                  <a:lnTo>
                    <a:pt x="1274267" y="19646"/>
                  </a:lnTo>
                  <a:lnTo>
                    <a:pt x="1229017" y="30429"/>
                  </a:lnTo>
                  <a:lnTo>
                    <a:pt x="1184694" y="43446"/>
                  </a:lnTo>
                  <a:lnTo>
                    <a:pt x="1141323" y="58623"/>
                  </a:lnTo>
                  <a:lnTo>
                    <a:pt x="1098994" y="75895"/>
                  </a:lnTo>
                  <a:lnTo>
                    <a:pt x="1057757" y="95211"/>
                  </a:lnTo>
                  <a:lnTo>
                    <a:pt x="1017676" y="116497"/>
                  </a:lnTo>
                  <a:lnTo>
                    <a:pt x="978827" y="139687"/>
                  </a:lnTo>
                  <a:lnTo>
                    <a:pt x="941247" y="164731"/>
                  </a:lnTo>
                  <a:lnTo>
                    <a:pt x="905027" y="191566"/>
                  </a:lnTo>
                  <a:lnTo>
                    <a:pt x="870204" y="220116"/>
                  </a:lnTo>
                  <a:lnTo>
                    <a:pt x="836866" y="250329"/>
                  </a:lnTo>
                  <a:lnTo>
                    <a:pt x="805053" y="282143"/>
                  </a:lnTo>
                  <a:lnTo>
                    <a:pt x="774839" y="315480"/>
                  </a:lnTo>
                  <a:lnTo>
                    <a:pt x="746290" y="350304"/>
                  </a:lnTo>
                  <a:lnTo>
                    <a:pt x="719455" y="386524"/>
                  </a:lnTo>
                  <a:lnTo>
                    <a:pt x="694410" y="424103"/>
                  </a:lnTo>
                  <a:lnTo>
                    <a:pt x="671220" y="462953"/>
                  </a:lnTo>
                  <a:lnTo>
                    <a:pt x="649935" y="503034"/>
                  </a:lnTo>
                  <a:lnTo>
                    <a:pt x="630618" y="544271"/>
                  </a:lnTo>
                  <a:lnTo>
                    <a:pt x="613346" y="586600"/>
                  </a:lnTo>
                  <a:lnTo>
                    <a:pt x="598170" y="629970"/>
                  </a:lnTo>
                  <a:lnTo>
                    <a:pt x="585152" y="674293"/>
                  </a:lnTo>
                  <a:lnTo>
                    <a:pt x="574370" y="719543"/>
                  </a:lnTo>
                  <a:lnTo>
                    <a:pt x="565873" y="765619"/>
                  </a:lnTo>
                  <a:lnTo>
                    <a:pt x="559727" y="812482"/>
                  </a:lnTo>
                  <a:lnTo>
                    <a:pt x="555993" y="860069"/>
                  </a:lnTo>
                  <a:lnTo>
                    <a:pt x="554736" y="908304"/>
                  </a:lnTo>
                  <a:lnTo>
                    <a:pt x="555993" y="956551"/>
                  </a:lnTo>
                  <a:lnTo>
                    <a:pt x="559727" y="1004138"/>
                  </a:lnTo>
                  <a:lnTo>
                    <a:pt x="565873" y="1051001"/>
                  </a:lnTo>
                  <a:lnTo>
                    <a:pt x="574370" y="1097076"/>
                  </a:lnTo>
                  <a:lnTo>
                    <a:pt x="585152" y="1142326"/>
                  </a:lnTo>
                  <a:lnTo>
                    <a:pt x="598170" y="1186649"/>
                  </a:lnTo>
                  <a:lnTo>
                    <a:pt x="613346" y="1230020"/>
                  </a:lnTo>
                  <a:lnTo>
                    <a:pt x="630618" y="1272349"/>
                  </a:lnTo>
                  <a:lnTo>
                    <a:pt x="649935" y="1313586"/>
                  </a:lnTo>
                  <a:lnTo>
                    <a:pt x="671220" y="1353667"/>
                  </a:lnTo>
                  <a:lnTo>
                    <a:pt x="694410" y="1392516"/>
                  </a:lnTo>
                  <a:lnTo>
                    <a:pt x="719455" y="1430096"/>
                  </a:lnTo>
                  <a:lnTo>
                    <a:pt x="746290" y="1466316"/>
                  </a:lnTo>
                  <a:lnTo>
                    <a:pt x="774839" y="1501140"/>
                  </a:lnTo>
                  <a:lnTo>
                    <a:pt x="805053" y="1534477"/>
                  </a:lnTo>
                  <a:lnTo>
                    <a:pt x="836866" y="1566291"/>
                  </a:lnTo>
                  <a:lnTo>
                    <a:pt x="870204" y="1596504"/>
                  </a:lnTo>
                  <a:lnTo>
                    <a:pt x="905027" y="1625053"/>
                  </a:lnTo>
                  <a:lnTo>
                    <a:pt x="941247" y="1651889"/>
                  </a:lnTo>
                  <a:lnTo>
                    <a:pt x="978827" y="1676933"/>
                  </a:lnTo>
                  <a:lnTo>
                    <a:pt x="1017676" y="1700123"/>
                  </a:lnTo>
                  <a:lnTo>
                    <a:pt x="1057757" y="1721408"/>
                  </a:lnTo>
                  <a:lnTo>
                    <a:pt x="1098994" y="1740725"/>
                  </a:lnTo>
                  <a:lnTo>
                    <a:pt x="1141323" y="1757997"/>
                  </a:lnTo>
                  <a:lnTo>
                    <a:pt x="1184694" y="1773174"/>
                  </a:lnTo>
                  <a:lnTo>
                    <a:pt x="1229017" y="1786191"/>
                  </a:lnTo>
                  <a:lnTo>
                    <a:pt x="1274267" y="1796973"/>
                  </a:lnTo>
                  <a:lnTo>
                    <a:pt x="1320342" y="1805470"/>
                  </a:lnTo>
                  <a:lnTo>
                    <a:pt x="1367205" y="1811616"/>
                  </a:lnTo>
                  <a:lnTo>
                    <a:pt x="1414792" y="1815350"/>
                  </a:lnTo>
                  <a:lnTo>
                    <a:pt x="1463040" y="1816608"/>
                  </a:lnTo>
                  <a:lnTo>
                    <a:pt x="1511274" y="1815350"/>
                  </a:lnTo>
                  <a:lnTo>
                    <a:pt x="1558861" y="1811616"/>
                  </a:lnTo>
                  <a:lnTo>
                    <a:pt x="1605724" y="1805470"/>
                  </a:lnTo>
                  <a:lnTo>
                    <a:pt x="1651800" y="1796973"/>
                  </a:lnTo>
                  <a:lnTo>
                    <a:pt x="1697050" y="1786191"/>
                  </a:lnTo>
                  <a:lnTo>
                    <a:pt x="1741373" y="1773174"/>
                  </a:lnTo>
                  <a:lnTo>
                    <a:pt x="1784743" y="1757997"/>
                  </a:lnTo>
                  <a:lnTo>
                    <a:pt x="1827072" y="1740725"/>
                  </a:lnTo>
                  <a:lnTo>
                    <a:pt x="1868309" y="1721408"/>
                  </a:lnTo>
                  <a:lnTo>
                    <a:pt x="1908390" y="1700123"/>
                  </a:lnTo>
                  <a:lnTo>
                    <a:pt x="1947240" y="1676933"/>
                  </a:lnTo>
                  <a:lnTo>
                    <a:pt x="1984819" y="1651889"/>
                  </a:lnTo>
                  <a:lnTo>
                    <a:pt x="2021039" y="1625053"/>
                  </a:lnTo>
                  <a:lnTo>
                    <a:pt x="2055863" y="1596504"/>
                  </a:lnTo>
                  <a:lnTo>
                    <a:pt x="2089200" y="1566291"/>
                  </a:lnTo>
                  <a:lnTo>
                    <a:pt x="2121014" y="1534477"/>
                  </a:lnTo>
                  <a:lnTo>
                    <a:pt x="2151227" y="1501140"/>
                  </a:lnTo>
                  <a:lnTo>
                    <a:pt x="2179777" y="1466316"/>
                  </a:lnTo>
                  <a:lnTo>
                    <a:pt x="2206612" y="1430096"/>
                  </a:lnTo>
                  <a:lnTo>
                    <a:pt x="2231656" y="1392516"/>
                  </a:lnTo>
                  <a:lnTo>
                    <a:pt x="2254847" y="1353667"/>
                  </a:lnTo>
                  <a:lnTo>
                    <a:pt x="2276132" y="1313586"/>
                  </a:lnTo>
                  <a:lnTo>
                    <a:pt x="2295448" y="1272349"/>
                  </a:lnTo>
                  <a:lnTo>
                    <a:pt x="2312720" y="1230020"/>
                  </a:lnTo>
                  <a:lnTo>
                    <a:pt x="2327897" y="1186649"/>
                  </a:lnTo>
                  <a:lnTo>
                    <a:pt x="2340914" y="1142326"/>
                  </a:lnTo>
                  <a:lnTo>
                    <a:pt x="2351697" y="1097076"/>
                  </a:lnTo>
                  <a:lnTo>
                    <a:pt x="2360193" y="1051001"/>
                  </a:lnTo>
                  <a:lnTo>
                    <a:pt x="2366340" y="1004138"/>
                  </a:lnTo>
                  <a:lnTo>
                    <a:pt x="2370074" y="956551"/>
                  </a:lnTo>
                  <a:lnTo>
                    <a:pt x="2371344" y="908304"/>
                  </a:lnTo>
                  <a:close/>
                </a:path>
              </a:pathLst>
            </a:custGeom>
            <a:solidFill>
              <a:srgbClr val="A9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47994" y="1764029"/>
              <a:ext cx="1816735" cy="1816735"/>
            </a:xfrm>
            <a:custGeom>
              <a:avLst/>
              <a:gdLst/>
              <a:ahLst/>
              <a:cxnLst/>
              <a:rect l="l" t="t" r="r" b="b"/>
              <a:pathLst>
                <a:path w="1816734" h="1816735">
                  <a:moveTo>
                    <a:pt x="0" y="908304"/>
                  </a:moveTo>
                  <a:lnTo>
                    <a:pt x="1259" y="860064"/>
                  </a:lnTo>
                  <a:lnTo>
                    <a:pt x="4994" y="812480"/>
                  </a:lnTo>
                  <a:lnTo>
                    <a:pt x="11142" y="765615"/>
                  </a:lnTo>
                  <a:lnTo>
                    <a:pt x="19642" y="719531"/>
                  </a:lnTo>
                  <a:lnTo>
                    <a:pt x="30429" y="674291"/>
                  </a:lnTo>
                  <a:lnTo>
                    <a:pt x="43441" y="629958"/>
                  </a:lnTo>
                  <a:lnTo>
                    <a:pt x="58615" y="586595"/>
                  </a:lnTo>
                  <a:lnTo>
                    <a:pt x="75889" y="544265"/>
                  </a:lnTo>
                  <a:lnTo>
                    <a:pt x="95200" y="503030"/>
                  </a:lnTo>
                  <a:lnTo>
                    <a:pt x="116485" y="462953"/>
                  </a:lnTo>
                  <a:lnTo>
                    <a:pt x="139681" y="424096"/>
                  </a:lnTo>
                  <a:lnTo>
                    <a:pt x="164726" y="386523"/>
                  </a:lnTo>
                  <a:lnTo>
                    <a:pt x="191556" y="350297"/>
                  </a:lnTo>
                  <a:lnTo>
                    <a:pt x="220110" y="315479"/>
                  </a:lnTo>
                  <a:lnTo>
                    <a:pt x="250323" y="282134"/>
                  </a:lnTo>
                  <a:lnTo>
                    <a:pt x="282134" y="250323"/>
                  </a:lnTo>
                  <a:lnTo>
                    <a:pt x="315479" y="220110"/>
                  </a:lnTo>
                  <a:lnTo>
                    <a:pt x="350297" y="191556"/>
                  </a:lnTo>
                  <a:lnTo>
                    <a:pt x="386523" y="164726"/>
                  </a:lnTo>
                  <a:lnTo>
                    <a:pt x="424096" y="139681"/>
                  </a:lnTo>
                  <a:lnTo>
                    <a:pt x="462953" y="116485"/>
                  </a:lnTo>
                  <a:lnTo>
                    <a:pt x="503030" y="95200"/>
                  </a:lnTo>
                  <a:lnTo>
                    <a:pt x="544265" y="75889"/>
                  </a:lnTo>
                  <a:lnTo>
                    <a:pt x="586595" y="58615"/>
                  </a:lnTo>
                  <a:lnTo>
                    <a:pt x="629958" y="43441"/>
                  </a:lnTo>
                  <a:lnTo>
                    <a:pt x="674291" y="30429"/>
                  </a:lnTo>
                  <a:lnTo>
                    <a:pt x="719531" y="19642"/>
                  </a:lnTo>
                  <a:lnTo>
                    <a:pt x="765615" y="11142"/>
                  </a:lnTo>
                  <a:lnTo>
                    <a:pt x="812480" y="4994"/>
                  </a:lnTo>
                  <a:lnTo>
                    <a:pt x="860064" y="1259"/>
                  </a:lnTo>
                  <a:lnTo>
                    <a:pt x="908303" y="0"/>
                  </a:lnTo>
                  <a:lnTo>
                    <a:pt x="956543" y="1259"/>
                  </a:lnTo>
                  <a:lnTo>
                    <a:pt x="1004127" y="4994"/>
                  </a:lnTo>
                  <a:lnTo>
                    <a:pt x="1050992" y="11142"/>
                  </a:lnTo>
                  <a:lnTo>
                    <a:pt x="1097076" y="19642"/>
                  </a:lnTo>
                  <a:lnTo>
                    <a:pt x="1142316" y="30429"/>
                  </a:lnTo>
                  <a:lnTo>
                    <a:pt x="1186649" y="43441"/>
                  </a:lnTo>
                  <a:lnTo>
                    <a:pt x="1230012" y="58615"/>
                  </a:lnTo>
                  <a:lnTo>
                    <a:pt x="1272342" y="75889"/>
                  </a:lnTo>
                  <a:lnTo>
                    <a:pt x="1313577" y="95200"/>
                  </a:lnTo>
                  <a:lnTo>
                    <a:pt x="1353654" y="116485"/>
                  </a:lnTo>
                  <a:lnTo>
                    <a:pt x="1392511" y="139681"/>
                  </a:lnTo>
                  <a:lnTo>
                    <a:pt x="1430084" y="164726"/>
                  </a:lnTo>
                  <a:lnTo>
                    <a:pt x="1466310" y="191556"/>
                  </a:lnTo>
                  <a:lnTo>
                    <a:pt x="1501128" y="220110"/>
                  </a:lnTo>
                  <a:lnTo>
                    <a:pt x="1534473" y="250323"/>
                  </a:lnTo>
                  <a:lnTo>
                    <a:pt x="1566284" y="282134"/>
                  </a:lnTo>
                  <a:lnTo>
                    <a:pt x="1596497" y="315479"/>
                  </a:lnTo>
                  <a:lnTo>
                    <a:pt x="1625051" y="350297"/>
                  </a:lnTo>
                  <a:lnTo>
                    <a:pt x="1651881" y="386523"/>
                  </a:lnTo>
                  <a:lnTo>
                    <a:pt x="1676926" y="424096"/>
                  </a:lnTo>
                  <a:lnTo>
                    <a:pt x="1700122" y="462953"/>
                  </a:lnTo>
                  <a:lnTo>
                    <a:pt x="1721407" y="503030"/>
                  </a:lnTo>
                  <a:lnTo>
                    <a:pt x="1740718" y="544265"/>
                  </a:lnTo>
                  <a:lnTo>
                    <a:pt x="1757992" y="586595"/>
                  </a:lnTo>
                  <a:lnTo>
                    <a:pt x="1773166" y="629958"/>
                  </a:lnTo>
                  <a:lnTo>
                    <a:pt x="1786178" y="674291"/>
                  </a:lnTo>
                  <a:lnTo>
                    <a:pt x="1796965" y="719531"/>
                  </a:lnTo>
                  <a:lnTo>
                    <a:pt x="1805465" y="765615"/>
                  </a:lnTo>
                  <a:lnTo>
                    <a:pt x="1811613" y="812480"/>
                  </a:lnTo>
                  <a:lnTo>
                    <a:pt x="1815348" y="860064"/>
                  </a:lnTo>
                  <a:lnTo>
                    <a:pt x="1816607" y="908304"/>
                  </a:lnTo>
                  <a:lnTo>
                    <a:pt x="1815348" y="956543"/>
                  </a:lnTo>
                  <a:lnTo>
                    <a:pt x="1811613" y="1004127"/>
                  </a:lnTo>
                  <a:lnTo>
                    <a:pt x="1805465" y="1050992"/>
                  </a:lnTo>
                  <a:lnTo>
                    <a:pt x="1796965" y="1097076"/>
                  </a:lnTo>
                  <a:lnTo>
                    <a:pt x="1786178" y="1142316"/>
                  </a:lnTo>
                  <a:lnTo>
                    <a:pt x="1773166" y="1186649"/>
                  </a:lnTo>
                  <a:lnTo>
                    <a:pt x="1757992" y="1230012"/>
                  </a:lnTo>
                  <a:lnTo>
                    <a:pt x="1740718" y="1272342"/>
                  </a:lnTo>
                  <a:lnTo>
                    <a:pt x="1721407" y="1313577"/>
                  </a:lnTo>
                  <a:lnTo>
                    <a:pt x="1700122" y="1353654"/>
                  </a:lnTo>
                  <a:lnTo>
                    <a:pt x="1676926" y="1392511"/>
                  </a:lnTo>
                  <a:lnTo>
                    <a:pt x="1651881" y="1430084"/>
                  </a:lnTo>
                  <a:lnTo>
                    <a:pt x="1625051" y="1466310"/>
                  </a:lnTo>
                  <a:lnTo>
                    <a:pt x="1596497" y="1501128"/>
                  </a:lnTo>
                  <a:lnTo>
                    <a:pt x="1566284" y="1534473"/>
                  </a:lnTo>
                  <a:lnTo>
                    <a:pt x="1534473" y="1566284"/>
                  </a:lnTo>
                  <a:lnTo>
                    <a:pt x="1501128" y="1596497"/>
                  </a:lnTo>
                  <a:lnTo>
                    <a:pt x="1466310" y="1625051"/>
                  </a:lnTo>
                  <a:lnTo>
                    <a:pt x="1430084" y="1651881"/>
                  </a:lnTo>
                  <a:lnTo>
                    <a:pt x="1392511" y="1676926"/>
                  </a:lnTo>
                  <a:lnTo>
                    <a:pt x="1353654" y="1700122"/>
                  </a:lnTo>
                  <a:lnTo>
                    <a:pt x="1313577" y="1721407"/>
                  </a:lnTo>
                  <a:lnTo>
                    <a:pt x="1272342" y="1740718"/>
                  </a:lnTo>
                  <a:lnTo>
                    <a:pt x="1230012" y="1757992"/>
                  </a:lnTo>
                  <a:lnTo>
                    <a:pt x="1186649" y="1773166"/>
                  </a:lnTo>
                  <a:lnTo>
                    <a:pt x="1142316" y="1786178"/>
                  </a:lnTo>
                  <a:lnTo>
                    <a:pt x="1097076" y="1796965"/>
                  </a:lnTo>
                  <a:lnTo>
                    <a:pt x="1050992" y="1805465"/>
                  </a:lnTo>
                  <a:lnTo>
                    <a:pt x="1004127" y="1811613"/>
                  </a:lnTo>
                  <a:lnTo>
                    <a:pt x="956543" y="1815348"/>
                  </a:lnTo>
                  <a:lnTo>
                    <a:pt x="908303" y="1816608"/>
                  </a:lnTo>
                  <a:lnTo>
                    <a:pt x="860064" y="1815348"/>
                  </a:lnTo>
                  <a:lnTo>
                    <a:pt x="812480" y="1811613"/>
                  </a:lnTo>
                  <a:lnTo>
                    <a:pt x="765615" y="1805465"/>
                  </a:lnTo>
                  <a:lnTo>
                    <a:pt x="719531" y="1796965"/>
                  </a:lnTo>
                  <a:lnTo>
                    <a:pt x="674291" y="1786178"/>
                  </a:lnTo>
                  <a:lnTo>
                    <a:pt x="629958" y="1773166"/>
                  </a:lnTo>
                  <a:lnTo>
                    <a:pt x="586595" y="1757992"/>
                  </a:lnTo>
                  <a:lnTo>
                    <a:pt x="544265" y="1740718"/>
                  </a:lnTo>
                  <a:lnTo>
                    <a:pt x="503030" y="1721407"/>
                  </a:lnTo>
                  <a:lnTo>
                    <a:pt x="462953" y="1700122"/>
                  </a:lnTo>
                  <a:lnTo>
                    <a:pt x="424096" y="1676926"/>
                  </a:lnTo>
                  <a:lnTo>
                    <a:pt x="386523" y="1651881"/>
                  </a:lnTo>
                  <a:lnTo>
                    <a:pt x="350297" y="1625051"/>
                  </a:lnTo>
                  <a:lnTo>
                    <a:pt x="315479" y="1596497"/>
                  </a:lnTo>
                  <a:lnTo>
                    <a:pt x="282134" y="1566284"/>
                  </a:lnTo>
                  <a:lnTo>
                    <a:pt x="250323" y="1534473"/>
                  </a:lnTo>
                  <a:lnTo>
                    <a:pt x="220110" y="1501128"/>
                  </a:lnTo>
                  <a:lnTo>
                    <a:pt x="191556" y="1466310"/>
                  </a:lnTo>
                  <a:lnTo>
                    <a:pt x="164726" y="1430084"/>
                  </a:lnTo>
                  <a:lnTo>
                    <a:pt x="139681" y="1392511"/>
                  </a:lnTo>
                  <a:lnTo>
                    <a:pt x="116485" y="1353654"/>
                  </a:lnTo>
                  <a:lnTo>
                    <a:pt x="95200" y="1313577"/>
                  </a:lnTo>
                  <a:lnTo>
                    <a:pt x="75889" y="1272342"/>
                  </a:lnTo>
                  <a:lnTo>
                    <a:pt x="58615" y="1230012"/>
                  </a:lnTo>
                  <a:lnTo>
                    <a:pt x="43441" y="1186649"/>
                  </a:lnTo>
                  <a:lnTo>
                    <a:pt x="30429" y="1142316"/>
                  </a:lnTo>
                  <a:lnTo>
                    <a:pt x="19642" y="1097076"/>
                  </a:lnTo>
                  <a:lnTo>
                    <a:pt x="11142" y="1050992"/>
                  </a:lnTo>
                  <a:lnTo>
                    <a:pt x="4994" y="1004127"/>
                  </a:lnTo>
                  <a:lnTo>
                    <a:pt x="1259" y="956543"/>
                  </a:lnTo>
                  <a:lnTo>
                    <a:pt x="0" y="908304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46952" y="2443429"/>
            <a:ext cx="12141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dries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quickly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05120" y="4918913"/>
            <a:ext cx="1250315" cy="102743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algn="ctr">
              <a:lnSpc>
                <a:spcPct val="88400"/>
              </a:lnSpc>
              <a:spcBef>
                <a:spcPts val="350"/>
              </a:spcBef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easy</a:t>
            </a:r>
            <a:r>
              <a:rPr sz="18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wash,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does not  shrink or 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stretch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31745" y="4874132"/>
            <a:ext cx="1009015" cy="124650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065" marR="5080" algn="ctr">
              <a:lnSpc>
                <a:spcPct val="86300"/>
              </a:lnSpc>
              <a:spcBef>
                <a:spcPts val="395"/>
              </a:spcBef>
            </a:pP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forms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  per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nt  crease if  heated</a:t>
            </a:r>
            <a:r>
              <a:rPr sz="18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 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pressed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71625" y="2190369"/>
            <a:ext cx="1080770" cy="79057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algn="ctr">
              <a:lnSpc>
                <a:spcPct val="89400"/>
              </a:lnSpc>
              <a:spcBef>
                <a:spcPts val="325"/>
              </a:spcBef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tough,</a:t>
            </a:r>
            <a:r>
              <a:rPr sz="18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light  weight and  elastic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2004060" y="1871472"/>
            <a:ext cx="5082540" cy="4251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763136" y="3593185"/>
            <a:ext cx="1368425" cy="1132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7160">
              <a:lnSpc>
                <a:spcPct val="139700"/>
              </a:lnSpc>
              <a:spcBef>
                <a:spcPts val="95"/>
              </a:spcBef>
            </a:pPr>
            <a:r>
              <a:rPr sz="2600" spc="-145" dirty="0">
                <a:latin typeface="Arial"/>
                <a:cs typeface="Arial"/>
              </a:rPr>
              <a:t>Uses </a:t>
            </a:r>
            <a:r>
              <a:rPr sz="2600" spc="85" dirty="0">
                <a:latin typeface="Arial"/>
                <a:cs typeface="Arial"/>
              </a:rPr>
              <a:t>of  </a:t>
            </a:r>
            <a:r>
              <a:rPr sz="2600" spc="90" dirty="0">
                <a:latin typeface="Arial"/>
                <a:cs typeface="Arial"/>
              </a:rPr>
              <a:t>po</a:t>
            </a:r>
            <a:r>
              <a:rPr sz="2600" spc="40" dirty="0">
                <a:latin typeface="Arial"/>
                <a:cs typeface="Arial"/>
              </a:rPr>
              <a:t>l</a:t>
            </a:r>
            <a:r>
              <a:rPr sz="2600" spc="-35" dirty="0">
                <a:latin typeface="Arial"/>
                <a:cs typeface="Arial"/>
              </a:rPr>
              <a:t>yester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87826" y="2393061"/>
            <a:ext cx="1459865" cy="80518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41910" algn="ctr">
              <a:lnSpc>
                <a:spcPct val="88300"/>
              </a:lnSpc>
              <a:spcBef>
                <a:spcPts val="300"/>
              </a:spcBef>
            </a:pPr>
            <a:r>
              <a:rPr sz="1400" spc="-5" dirty="0">
                <a:latin typeface="Times New Roman"/>
                <a:cs typeface="Times New Roman"/>
              </a:rPr>
              <a:t>making magnetic  </a:t>
            </a:r>
            <a:r>
              <a:rPr sz="1400" dirty="0">
                <a:latin typeface="Times New Roman"/>
                <a:cs typeface="Times New Roman"/>
              </a:rPr>
              <a:t>audio and video  cassettes and</a:t>
            </a:r>
            <a:r>
              <a:rPr sz="1400" spc="-1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floppy  </a:t>
            </a:r>
            <a:r>
              <a:rPr sz="1400" spc="5" dirty="0">
                <a:latin typeface="Times New Roman"/>
                <a:cs typeface="Times New Roman"/>
              </a:rPr>
              <a:t>disks.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7809" y="4612385"/>
            <a:ext cx="1328420" cy="80518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065" marR="5080" algn="ctr">
              <a:lnSpc>
                <a:spcPct val="88400"/>
              </a:lnSpc>
              <a:spcBef>
                <a:spcPts val="295"/>
              </a:spcBef>
            </a:pPr>
            <a:r>
              <a:rPr sz="1400" dirty="0">
                <a:latin typeface="Times New Roman"/>
                <a:cs typeface="Times New Roman"/>
              </a:rPr>
              <a:t>highly suitable</a:t>
            </a:r>
            <a:r>
              <a:rPr sz="1400" spc="-1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for  </a:t>
            </a:r>
            <a:r>
              <a:rPr sz="1400" spc="-5" dirty="0">
                <a:latin typeface="Times New Roman"/>
                <a:cs typeface="Times New Roman"/>
              </a:rPr>
              <a:t>shirting, suiting,  </a:t>
            </a:r>
            <a:r>
              <a:rPr sz="1400" dirty="0">
                <a:latin typeface="Times New Roman"/>
                <a:cs typeface="Times New Roman"/>
              </a:rPr>
              <a:t>sarees and  draperies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60473" y="4577588"/>
            <a:ext cx="1362075" cy="9893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 indent="-635" algn="ctr">
              <a:lnSpc>
                <a:spcPct val="87900"/>
              </a:lnSpc>
              <a:spcBef>
                <a:spcPts val="305"/>
              </a:spcBef>
            </a:pPr>
            <a:r>
              <a:rPr sz="1400" spc="-5" dirty="0">
                <a:latin typeface="Times New Roman"/>
                <a:cs typeface="Times New Roman"/>
              </a:rPr>
              <a:t>mixed with </a:t>
            </a:r>
            <a:r>
              <a:rPr sz="1400" dirty="0">
                <a:latin typeface="Times New Roman"/>
                <a:cs typeface="Times New Roman"/>
              </a:rPr>
              <a:t>fibre  glass for</a:t>
            </a:r>
            <a:r>
              <a:rPr sz="1400" spc="-8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moulding  </a:t>
            </a:r>
            <a:r>
              <a:rPr sz="1400" dirty="0">
                <a:latin typeface="Times New Roman"/>
                <a:cs typeface="Times New Roman"/>
              </a:rPr>
              <a:t>it into </a:t>
            </a:r>
            <a:r>
              <a:rPr sz="1400" spc="-5" dirty="0">
                <a:latin typeface="Times New Roman"/>
                <a:cs typeface="Times New Roman"/>
              </a:rPr>
              <a:t>helmets,  </a:t>
            </a:r>
            <a:r>
              <a:rPr sz="1400" dirty="0">
                <a:latin typeface="Times New Roman"/>
                <a:cs typeface="Times New Roman"/>
              </a:rPr>
              <a:t>protective </a:t>
            </a:r>
            <a:r>
              <a:rPr sz="1400" spc="-5" dirty="0">
                <a:latin typeface="Times New Roman"/>
                <a:cs typeface="Times New Roman"/>
              </a:rPr>
              <a:t>sheets  </a:t>
            </a:r>
            <a:r>
              <a:rPr sz="1400" dirty="0">
                <a:latin typeface="Times New Roman"/>
                <a:cs typeface="Times New Roman"/>
              </a:rPr>
              <a:t>and hulls in</a:t>
            </a:r>
            <a:r>
              <a:rPr sz="1400" spc="-1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boats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69996" y="823086"/>
            <a:ext cx="15367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 u="heavy" spc="-2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Acrylic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3152" y="2347112"/>
            <a:ext cx="7362190" cy="266827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Acrylic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95" dirty="0">
                <a:solidFill>
                  <a:srgbClr val="404040"/>
                </a:solidFill>
                <a:latin typeface="Times New Roman"/>
                <a:cs typeface="Times New Roman"/>
              </a:rPr>
              <a:t>often </a:t>
            </a:r>
            <a:r>
              <a:rPr sz="2800" i="1" spc="-195" dirty="0">
                <a:solidFill>
                  <a:srgbClr val="404040"/>
                </a:solidFill>
                <a:latin typeface="Times New Roman"/>
                <a:cs typeface="Times New Roman"/>
              </a:rPr>
              <a:t>used </a:t>
            </a:r>
            <a:r>
              <a:rPr sz="2800" i="1" spc="-215" dirty="0">
                <a:solidFill>
                  <a:srgbClr val="404040"/>
                </a:solidFill>
                <a:latin typeface="Times New Roman"/>
                <a:cs typeface="Times New Roman"/>
              </a:rPr>
              <a:t>as </a:t>
            </a:r>
            <a:r>
              <a:rPr sz="2800" i="1" spc="-229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800" i="1" spc="-90" dirty="0">
                <a:solidFill>
                  <a:srgbClr val="404040"/>
                </a:solidFill>
                <a:latin typeface="Times New Roman"/>
                <a:cs typeface="Times New Roman"/>
              </a:rPr>
              <a:t>substitute </a:t>
            </a:r>
            <a:r>
              <a:rPr sz="28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for</a:t>
            </a:r>
            <a:r>
              <a:rPr sz="2800" i="1" spc="2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50" dirty="0">
                <a:solidFill>
                  <a:srgbClr val="404040"/>
                </a:solidFill>
                <a:latin typeface="Times New Roman"/>
                <a:cs typeface="Times New Roman"/>
              </a:rPr>
              <a:t>wool.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Acrylic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fibres </a:t>
            </a:r>
            <a:r>
              <a:rPr sz="2800" i="1" spc="-260" dirty="0">
                <a:solidFill>
                  <a:srgbClr val="404040"/>
                </a:solidFill>
                <a:latin typeface="Times New Roman"/>
                <a:cs typeface="Times New Roman"/>
              </a:rPr>
              <a:t>are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strong and</a:t>
            </a:r>
            <a:r>
              <a:rPr sz="2800" i="1" spc="-3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25" dirty="0">
                <a:solidFill>
                  <a:srgbClr val="404040"/>
                </a:solidFill>
                <a:latin typeface="Times New Roman"/>
                <a:cs typeface="Times New Roman"/>
              </a:rPr>
              <a:t>wrinkle-resistant.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120" dirty="0">
                <a:solidFill>
                  <a:srgbClr val="404040"/>
                </a:solidFill>
                <a:latin typeface="Times New Roman"/>
                <a:cs typeface="Times New Roman"/>
              </a:rPr>
              <a:t>It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210" dirty="0">
                <a:solidFill>
                  <a:srgbClr val="404040"/>
                </a:solidFill>
                <a:latin typeface="Times New Roman"/>
                <a:cs typeface="Times New Roman"/>
              </a:rPr>
              <a:t>easy </a:t>
            </a:r>
            <a:r>
              <a:rPr sz="28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to </a:t>
            </a:r>
            <a:r>
              <a:rPr sz="28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wash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800" i="1" spc="-204" dirty="0">
                <a:solidFill>
                  <a:srgbClr val="404040"/>
                </a:solidFill>
                <a:latin typeface="Times New Roman"/>
                <a:cs typeface="Times New Roman"/>
              </a:rPr>
              <a:t>dries</a:t>
            </a:r>
            <a:r>
              <a:rPr sz="2800" i="1" spc="-2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quickly.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1000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120" dirty="0">
                <a:solidFill>
                  <a:srgbClr val="404040"/>
                </a:solidFill>
                <a:latin typeface="Times New Roman"/>
                <a:cs typeface="Times New Roman"/>
              </a:rPr>
              <a:t>It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resistant </a:t>
            </a:r>
            <a:r>
              <a:rPr sz="28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to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moths,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oils, </a:t>
            </a:r>
            <a:r>
              <a:rPr sz="2800" i="1" spc="-220" dirty="0">
                <a:solidFill>
                  <a:srgbClr val="404040"/>
                </a:solidFill>
                <a:latin typeface="Times New Roman"/>
                <a:cs typeface="Times New Roman"/>
              </a:rPr>
              <a:t>chemicals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800" i="1" spc="-215" dirty="0">
                <a:solidFill>
                  <a:srgbClr val="404040"/>
                </a:solidFill>
                <a:latin typeface="Times New Roman"/>
                <a:cs typeface="Times New Roman"/>
              </a:rPr>
              <a:t>deterioration  </a:t>
            </a:r>
            <a:r>
              <a:rPr sz="2800" i="1" spc="-200" dirty="0">
                <a:solidFill>
                  <a:srgbClr val="404040"/>
                </a:solidFill>
                <a:latin typeface="Times New Roman"/>
                <a:cs typeface="Times New Roman"/>
              </a:rPr>
              <a:t>on </a:t>
            </a:r>
            <a:r>
              <a:rPr sz="2800" i="1" spc="-210" dirty="0">
                <a:solidFill>
                  <a:srgbClr val="404040"/>
                </a:solidFill>
                <a:latin typeface="Times New Roman"/>
                <a:cs typeface="Times New Roman"/>
              </a:rPr>
              <a:t>exposure </a:t>
            </a:r>
            <a:r>
              <a:rPr sz="2800" i="1" spc="-8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800" i="1" spc="1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sunlight.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87244" y="870330"/>
            <a:ext cx="290258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i="1" u="heavy" spc="-1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Natural</a:t>
            </a:r>
            <a:r>
              <a:rPr sz="4300" i="1" u="heavy" spc="-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300" i="1" u="heavy" spc="-3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Fibres</a:t>
            </a:r>
            <a:endParaRPr sz="4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7925" y="2475737"/>
            <a:ext cx="7505065" cy="3267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20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fibre is </a:t>
            </a:r>
            <a:r>
              <a:rPr sz="2800" i="1" spc="-229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800" i="1" spc="-70" dirty="0">
                <a:solidFill>
                  <a:srgbClr val="404040"/>
                </a:solidFill>
                <a:latin typeface="Times New Roman"/>
                <a:cs typeface="Times New Roman"/>
              </a:rPr>
              <a:t>thin </a:t>
            </a:r>
            <a:r>
              <a:rPr sz="2800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thread </a:t>
            </a:r>
            <a:r>
              <a:rPr sz="28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800" i="1" spc="-229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800" i="1" spc="-10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35" dirty="0">
                <a:solidFill>
                  <a:srgbClr val="404040"/>
                </a:solidFill>
                <a:latin typeface="Times New Roman"/>
                <a:cs typeface="Times New Roman"/>
              </a:rPr>
              <a:t>natural</a:t>
            </a:r>
            <a:endParaRPr sz="2800">
              <a:latin typeface="Times New Roman"/>
              <a:cs typeface="Times New Roman"/>
            </a:endParaRPr>
          </a:p>
          <a:p>
            <a:pPr marL="355600" marR="5080">
              <a:lnSpc>
                <a:spcPct val="100000"/>
              </a:lnSpc>
            </a:pPr>
            <a:r>
              <a:rPr sz="2800" i="1" spc="-270" dirty="0">
                <a:solidFill>
                  <a:srgbClr val="404040"/>
                </a:solidFill>
                <a:latin typeface="Times New Roman"/>
                <a:cs typeface="Times New Roman"/>
              </a:rPr>
              <a:t>or </a:t>
            </a:r>
            <a:r>
              <a:rPr sz="28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artificial </a:t>
            </a:r>
            <a:r>
              <a:rPr sz="2800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substance, </a:t>
            </a:r>
            <a:r>
              <a:rPr sz="2800" i="1" spc="-195" dirty="0">
                <a:solidFill>
                  <a:srgbClr val="404040"/>
                </a:solidFill>
                <a:latin typeface="Times New Roman"/>
                <a:cs typeface="Times New Roman"/>
              </a:rPr>
              <a:t>especially </a:t>
            </a:r>
            <a:r>
              <a:rPr sz="2800" i="1" spc="-229" dirty="0">
                <a:solidFill>
                  <a:srgbClr val="404040"/>
                </a:solidFill>
                <a:latin typeface="Times New Roman"/>
                <a:cs typeface="Times New Roman"/>
              </a:rPr>
              <a:t>one </a:t>
            </a:r>
            <a:r>
              <a:rPr sz="2800" i="1" spc="-40" dirty="0">
                <a:solidFill>
                  <a:srgbClr val="404040"/>
                </a:solidFill>
                <a:latin typeface="Times New Roman"/>
                <a:cs typeface="Times New Roman"/>
              </a:rPr>
              <a:t>that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195" dirty="0">
                <a:solidFill>
                  <a:srgbClr val="404040"/>
                </a:solidFill>
                <a:latin typeface="Times New Roman"/>
                <a:cs typeface="Times New Roman"/>
              </a:rPr>
              <a:t>used </a:t>
            </a:r>
            <a:r>
              <a:rPr sz="28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to </a:t>
            </a:r>
            <a:r>
              <a:rPr sz="2800" i="1" spc="-210" dirty="0">
                <a:solidFill>
                  <a:srgbClr val="404040"/>
                </a:solidFill>
                <a:latin typeface="Times New Roman"/>
                <a:cs typeface="Times New Roman"/>
              </a:rPr>
              <a:t>make  </a:t>
            </a:r>
            <a:r>
              <a:rPr sz="2800" i="1" spc="-150" dirty="0">
                <a:solidFill>
                  <a:srgbClr val="404040"/>
                </a:solidFill>
                <a:latin typeface="Times New Roman"/>
                <a:cs typeface="Times New Roman"/>
              </a:rPr>
              <a:t>cloth </a:t>
            </a:r>
            <a:r>
              <a:rPr sz="2800" i="1" spc="-270" dirty="0">
                <a:solidFill>
                  <a:srgbClr val="404040"/>
                </a:solidFill>
                <a:latin typeface="Times New Roman"/>
                <a:cs typeface="Times New Roman"/>
              </a:rPr>
              <a:t>or</a:t>
            </a:r>
            <a:r>
              <a:rPr sz="2800" i="1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215" dirty="0">
                <a:solidFill>
                  <a:srgbClr val="404040"/>
                </a:solidFill>
                <a:latin typeface="Times New Roman"/>
                <a:cs typeface="Times New Roman"/>
              </a:rPr>
              <a:t>rope.</a:t>
            </a:r>
            <a:endParaRPr sz="2800">
              <a:latin typeface="Times New Roman"/>
              <a:cs typeface="Times New Roman"/>
            </a:endParaRPr>
          </a:p>
          <a:p>
            <a:pPr marL="355600" marR="361315" indent="-342900">
              <a:lnSpc>
                <a:spcPct val="100000"/>
              </a:lnSpc>
              <a:spcBef>
                <a:spcPts val="1010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95" dirty="0">
                <a:solidFill>
                  <a:srgbClr val="404040"/>
                </a:solidFill>
                <a:latin typeface="Times New Roman"/>
                <a:cs typeface="Times New Roman"/>
              </a:rPr>
              <a:t>Fibres </a:t>
            </a:r>
            <a:r>
              <a:rPr sz="2800" i="1" spc="-210" dirty="0">
                <a:solidFill>
                  <a:srgbClr val="404040"/>
                </a:solidFill>
                <a:latin typeface="Times New Roman"/>
                <a:cs typeface="Times New Roman"/>
              </a:rPr>
              <a:t>can </a:t>
            </a:r>
            <a:r>
              <a:rPr sz="2800" i="1" spc="-260" dirty="0">
                <a:solidFill>
                  <a:srgbClr val="404040"/>
                </a:solidFill>
                <a:latin typeface="Times New Roman"/>
                <a:cs typeface="Times New Roman"/>
              </a:rPr>
              <a:t>be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classified </a:t>
            </a:r>
            <a:r>
              <a:rPr sz="2800" i="1" spc="-100" dirty="0">
                <a:solidFill>
                  <a:srgbClr val="404040"/>
                </a:solidFill>
                <a:latin typeface="Times New Roman"/>
                <a:cs typeface="Times New Roman"/>
              </a:rPr>
              <a:t>into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2 </a:t>
            </a:r>
            <a:r>
              <a:rPr sz="2800" i="1" spc="-190" dirty="0">
                <a:solidFill>
                  <a:srgbClr val="404040"/>
                </a:solidFill>
                <a:latin typeface="Times New Roman"/>
                <a:cs typeface="Times New Roman"/>
              </a:rPr>
              <a:t>main </a:t>
            </a:r>
            <a:r>
              <a:rPr sz="2800" i="1" spc="-215" dirty="0">
                <a:solidFill>
                  <a:srgbClr val="404040"/>
                </a:solidFill>
                <a:latin typeface="Times New Roman"/>
                <a:cs typeface="Times New Roman"/>
              </a:rPr>
              <a:t>categories: </a:t>
            </a:r>
            <a:r>
              <a:rPr sz="2800" i="1" spc="-225" dirty="0">
                <a:solidFill>
                  <a:srgbClr val="404040"/>
                </a:solidFill>
                <a:latin typeface="Times New Roman"/>
                <a:cs typeface="Times New Roman"/>
              </a:rPr>
              <a:t>natural 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800" i="1" spc="-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synthetic.</a:t>
            </a:r>
            <a:endParaRPr sz="2800">
              <a:latin typeface="Times New Roman"/>
              <a:cs typeface="Times New Roman"/>
            </a:endParaRPr>
          </a:p>
          <a:p>
            <a:pPr marL="355600" marR="135255" indent="-342900">
              <a:lnSpc>
                <a:spcPct val="100000"/>
              </a:lnSpc>
              <a:spcBef>
                <a:spcPts val="994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10" dirty="0">
                <a:solidFill>
                  <a:srgbClr val="404040"/>
                </a:solidFill>
                <a:latin typeface="Times New Roman"/>
                <a:cs typeface="Times New Roman"/>
              </a:rPr>
              <a:t>Natural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fibres </a:t>
            </a:r>
            <a:r>
              <a:rPr sz="2800" i="1" spc="-260" dirty="0">
                <a:solidFill>
                  <a:srgbClr val="404040"/>
                </a:solidFill>
                <a:latin typeface="Times New Roman"/>
                <a:cs typeface="Times New Roman"/>
              </a:rPr>
              <a:t>are </a:t>
            </a:r>
            <a:r>
              <a:rPr sz="2800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obtained </a:t>
            </a:r>
            <a:r>
              <a:rPr sz="28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from </a:t>
            </a:r>
            <a:r>
              <a:rPr sz="2800" i="1" spc="-135" dirty="0">
                <a:solidFill>
                  <a:srgbClr val="404040"/>
                </a:solidFill>
                <a:latin typeface="Times New Roman"/>
                <a:cs typeface="Times New Roman"/>
              </a:rPr>
              <a:t>natural </a:t>
            </a:r>
            <a:r>
              <a:rPr sz="2800" i="1" spc="-235" dirty="0">
                <a:solidFill>
                  <a:srgbClr val="404040"/>
                </a:solidFill>
                <a:latin typeface="Times New Roman"/>
                <a:cs typeface="Times New Roman"/>
              </a:rPr>
              <a:t>sources </a:t>
            </a:r>
            <a:r>
              <a:rPr sz="2800" i="1" spc="-195" dirty="0">
                <a:solidFill>
                  <a:srgbClr val="404040"/>
                </a:solidFill>
                <a:latin typeface="Times New Roman"/>
                <a:cs typeface="Times New Roman"/>
              </a:rPr>
              <a:t>such </a:t>
            </a:r>
            <a:r>
              <a:rPr sz="2800" i="1" spc="-535" dirty="0">
                <a:solidFill>
                  <a:srgbClr val="404040"/>
                </a:solidFill>
                <a:latin typeface="Times New Roman"/>
                <a:cs typeface="Times New Roman"/>
              </a:rPr>
              <a:t>as  </a:t>
            </a:r>
            <a:r>
              <a:rPr sz="28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animals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800" i="1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plants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660394" y="2517394"/>
            <a:ext cx="1824989" cy="1824989"/>
            <a:chOff x="3660394" y="2517394"/>
            <a:chExt cx="1824989" cy="1824989"/>
          </a:xfrm>
        </p:grpSpPr>
        <p:sp>
          <p:nvSpPr>
            <p:cNvPr id="6" name="object 6"/>
            <p:cNvSpPr/>
            <p:nvPr/>
          </p:nvSpPr>
          <p:spPr>
            <a:xfrm>
              <a:off x="3670554" y="2527554"/>
              <a:ext cx="1804670" cy="1804670"/>
            </a:xfrm>
            <a:custGeom>
              <a:avLst/>
              <a:gdLst/>
              <a:ahLst/>
              <a:cxnLst/>
              <a:rect l="l" t="t" r="r" b="b"/>
              <a:pathLst>
                <a:path w="1804670" h="1804670">
                  <a:moveTo>
                    <a:pt x="902208" y="0"/>
                  </a:moveTo>
                  <a:lnTo>
                    <a:pt x="854297" y="1250"/>
                  </a:lnTo>
                  <a:lnTo>
                    <a:pt x="807038" y="4961"/>
                  </a:lnTo>
                  <a:lnTo>
                    <a:pt x="760491" y="11069"/>
                  </a:lnTo>
                  <a:lnTo>
                    <a:pt x="714720" y="19512"/>
                  </a:lnTo>
                  <a:lnTo>
                    <a:pt x="669787" y="30228"/>
                  </a:lnTo>
                  <a:lnTo>
                    <a:pt x="625754" y="43155"/>
                  </a:lnTo>
                  <a:lnTo>
                    <a:pt x="582684" y="58229"/>
                  </a:lnTo>
                  <a:lnTo>
                    <a:pt x="540639" y="75389"/>
                  </a:lnTo>
                  <a:lnTo>
                    <a:pt x="499681" y="94572"/>
                  </a:lnTo>
                  <a:lnTo>
                    <a:pt x="459873" y="115717"/>
                  </a:lnTo>
                  <a:lnTo>
                    <a:pt x="421277" y="138759"/>
                  </a:lnTo>
                  <a:lnTo>
                    <a:pt x="383956" y="163638"/>
                  </a:lnTo>
                  <a:lnTo>
                    <a:pt x="347972" y="190290"/>
                  </a:lnTo>
                  <a:lnTo>
                    <a:pt x="313388" y="218653"/>
                  </a:lnTo>
                  <a:lnTo>
                    <a:pt x="280264" y="248666"/>
                  </a:lnTo>
                  <a:lnTo>
                    <a:pt x="248666" y="280264"/>
                  </a:lnTo>
                  <a:lnTo>
                    <a:pt x="218653" y="313388"/>
                  </a:lnTo>
                  <a:lnTo>
                    <a:pt x="190290" y="347972"/>
                  </a:lnTo>
                  <a:lnTo>
                    <a:pt x="163638" y="383956"/>
                  </a:lnTo>
                  <a:lnTo>
                    <a:pt x="138759" y="421277"/>
                  </a:lnTo>
                  <a:lnTo>
                    <a:pt x="115717" y="459873"/>
                  </a:lnTo>
                  <a:lnTo>
                    <a:pt x="94572" y="499681"/>
                  </a:lnTo>
                  <a:lnTo>
                    <a:pt x="75389" y="540639"/>
                  </a:lnTo>
                  <a:lnTo>
                    <a:pt x="58229" y="582684"/>
                  </a:lnTo>
                  <a:lnTo>
                    <a:pt x="43155" y="625754"/>
                  </a:lnTo>
                  <a:lnTo>
                    <a:pt x="30228" y="669787"/>
                  </a:lnTo>
                  <a:lnTo>
                    <a:pt x="19512" y="714720"/>
                  </a:lnTo>
                  <a:lnTo>
                    <a:pt x="11069" y="760491"/>
                  </a:lnTo>
                  <a:lnTo>
                    <a:pt x="4961" y="807038"/>
                  </a:lnTo>
                  <a:lnTo>
                    <a:pt x="1250" y="854297"/>
                  </a:lnTo>
                  <a:lnTo>
                    <a:pt x="0" y="902208"/>
                  </a:lnTo>
                  <a:lnTo>
                    <a:pt x="1250" y="950118"/>
                  </a:lnTo>
                  <a:lnTo>
                    <a:pt x="4961" y="997377"/>
                  </a:lnTo>
                  <a:lnTo>
                    <a:pt x="11069" y="1043924"/>
                  </a:lnTo>
                  <a:lnTo>
                    <a:pt x="19512" y="1089695"/>
                  </a:lnTo>
                  <a:lnTo>
                    <a:pt x="30228" y="1134628"/>
                  </a:lnTo>
                  <a:lnTo>
                    <a:pt x="43155" y="1178661"/>
                  </a:lnTo>
                  <a:lnTo>
                    <a:pt x="58229" y="1221731"/>
                  </a:lnTo>
                  <a:lnTo>
                    <a:pt x="75389" y="1263776"/>
                  </a:lnTo>
                  <a:lnTo>
                    <a:pt x="94572" y="1304734"/>
                  </a:lnTo>
                  <a:lnTo>
                    <a:pt x="115717" y="1344542"/>
                  </a:lnTo>
                  <a:lnTo>
                    <a:pt x="138759" y="1383138"/>
                  </a:lnTo>
                  <a:lnTo>
                    <a:pt x="163638" y="1420459"/>
                  </a:lnTo>
                  <a:lnTo>
                    <a:pt x="190290" y="1456443"/>
                  </a:lnTo>
                  <a:lnTo>
                    <a:pt x="218653" y="1491027"/>
                  </a:lnTo>
                  <a:lnTo>
                    <a:pt x="248666" y="1524151"/>
                  </a:lnTo>
                  <a:lnTo>
                    <a:pt x="280264" y="1555749"/>
                  </a:lnTo>
                  <a:lnTo>
                    <a:pt x="313388" y="1585762"/>
                  </a:lnTo>
                  <a:lnTo>
                    <a:pt x="347972" y="1614125"/>
                  </a:lnTo>
                  <a:lnTo>
                    <a:pt x="383956" y="1640777"/>
                  </a:lnTo>
                  <a:lnTo>
                    <a:pt x="421277" y="1665656"/>
                  </a:lnTo>
                  <a:lnTo>
                    <a:pt x="459873" y="1688698"/>
                  </a:lnTo>
                  <a:lnTo>
                    <a:pt x="499681" y="1709843"/>
                  </a:lnTo>
                  <a:lnTo>
                    <a:pt x="540639" y="1729026"/>
                  </a:lnTo>
                  <a:lnTo>
                    <a:pt x="582684" y="1746186"/>
                  </a:lnTo>
                  <a:lnTo>
                    <a:pt x="625754" y="1761260"/>
                  </a:lnTo>
                  <a:lnTo>
                    <a:pt x="669787" y="1774187"/>
                  </a:lnTo>
                  <a:lnTo>
                    <a:pt x="714720" y="1784903"/>
                  </a:lnTo>
                  <a:lnTo>
                    <a:pt x="760491" y="1793346"/>
                  </a:lnTo>
                  <a:lnTo>
                    <a:pt x="807038" y="1799454"/>
                  </a:lnTo>
                  <a:lnTo>
                    <a:pt x="854297" y="1803165"/>
                  </a:lnTo>
                  <a:lnTo>
                    <a:pt x="902208" y="1804416"/>
                  </a:lnTo>
                  <a:lnTo>
                    <a:pt x="950118" y="1803165"/>
                  </a:lnTo>
                  <a:lnTo>
                    <a:pt x="997377" y="1799454"/>
                  </a:lnTo>
                  <a:lnTo>
                    <a:pt x="1043924" y="1793346"/>
                  </a:lnTo>
                  <a:lnTo>
                    <a:pt x="1089695" y="1784903"/>
                  </a:lnTo>
                  <a:lnTo>
                    <a:pt x="1134628" y="1774187"/>
                  </a:lnTo>
                  <a:lnTo>
                    <a:pt x="1178661" y="1761260"/>
                  </a:lnTo>
                  <a:lnTo>
                    <a:pt x="1221731" y="1746186"/>
                  </a:lnTo>
                  <a:lnTo>
                    <a:pt x="1263776" y="1729026"/>
                  </a:lnTo>
                  <a:lnTo>
                    <a:pt x="1304734" y="1709843"/>
                  </a:lnTo>
                  <a:lnTo>
                    <a:pt x="1344542" y="1688698"/>
                  </a:lnTo>
                  <a:lnTo>
                    <a:pt x="1383138" y="1665656"/>
                  </a:lnTo>
                  <a:lnTo>
                    <a:pt x="1420459" y="1640777"/>
                  </a:lnTo>
                  <a:lnTo>
                    <a:pt x="1456443" y="1614125"/>
                  </a:lnTo>
                  <a:lnTo>
                    <a:pt x="1491027" y="1585762"/>
                  </a:lnTo>
                  <a:lnTo>
                    <a:pt x="1524151" y="1555749"/>
                  </a:lnTo>
                  <a:lnTo>
                    <a:pt x="1555749" y="1524151"/>
                  </a:lnTo>
                  <a:lnTo>
                    <a:pt x="1585762" y="1491027"/>
                  </a:lnTo>
                  <a:lnTo>
                    <a:pt x="1614125" y="1456443"/>
                  </a:lnTo>
                  <a:lnTo>
                    <a:pt x="1640777" y="1420459"/>
                  </a:lnTo>
                  <a:lnTo>
                    <a:pt x="1665656" y="1383138"/>
                  </a:lnTo>
                  <a:lnTo>
                    <a:pt x="1688698" y="1344542"/>
                  </a:lnTo>
                  <a:lnTo>
                    <a:pt x="1709843" y="1304734"/>
                  </a:lnTo>
                  <a:lnTo>
                    <a:pt x="1729026" y="1263776"/>
                  </a:lnTo>
                  <a:lnTo>
                    <a:pt x="1746186" y="1221731"/>
                  </a:lnTo>
                  <a:lnTo>
                    <a:pt x="1761260" y="1178661"/>
                  </a:lnTo>
                  <a:lnTo>
                    <a:pt x="1774187" y="1134628"/>
                  </a:lnTo>
                  <a:lnTo>
                    <a:pt x="1784903" y="1089695"/>
                  </a:lnTo>
                  <a:lnTo>
                    <a:pt x="1793346" y="1043924"/>
                  </a:lnTo>
                  <a:lnTo>
                    <a:pt x="1799454" y="997377"/>
                  </a:lnTo>
                  <a:lnTo>
                    <a:pt x="1803165" y="950118"/>
                  </a:lnTo>
                  <a:lnTo>
                    <a:pt x="1804416" y="902208"/>
                  </a:lnTo>
                  <a:lnTo>
                    <a:pt x="1803165" y="854297"/>
                  </a:lnTo>
                  <a:lnTo>
                    <a:pt x="1799454" y="807038"/>
                  </a:lnTo>
                  <a:lnTo>
                    <a:pt x="1793346" y="760491"/>
                  </a:lnTo>
                  <a:lnTo>
                    <a:pt x="1784903" y="714720"/>
                  </a:lnTo>
                  <a:lnTo>
                    <a:pt x="1774187" y="669787"/>
                  </a:lnTo>
                  <a:lnTo>
                    <a:pt x="1761260" y="625754"/>
                  </a:lnTo>
                  <a:lnTo>
                    <a:pt x="1746186" y="582684"/>
                  </a:lnTo>
                  <a:lnTo>
                    <a:pt x="1729026" y="540639"/>
                  </a:lnTo>
                  <a:lnTo>
                    <a:pt x="1709843" y="499681"/>
                  </a:lnTo>
                  <a:lnTo>
                    <a:pt x="1688698" y="459873"/>
                  </a:lnTo>
                  <a:lnTo>
                    <a:pt x="1665656" y="421277"/>
                  </a:lnTo>
                  <a:lnTo>
                    <a:pt x="1640777" y="383956"/>
                  </a:lnTo>
                  <a:lnTo>
                    <a:pt x="1614125" y="347972"/>
                  </a:lnTo>
                  <a:lnTo>
                    <a:pt x="1585762" y="313388"/>
                  </a:lnTo>
                  <a:lnTo>
                    <a:pt x="1555749" y="280264"/>
                  </a:lnTo>
                  <a:lnTo>
                    <a:pt x="1524151" y="248666"/>
                  </a:lnTo>
                  <a:lnTo>
                    <a:pt x="1491027" y="218653"/>
                  </a:lnTo>
                  <a:lnTo>
                    <a:pt x="1456443" y="190290"/>
                  </a:lnTo>
                  <a:lnTo>
                    <a:pt x="1420459" y="163638"/>
                  </a:lnTo>
                  <a:lnTo>
                    <a:pt x="1383138" y="138759"/>
                  </a:lnTo>
                  <a:lnTo>
                    <a:pt x="1344542" y="115717"/>
                  </a:lnTo>
                  <a:lnTo>
                    <a:pt x="1304734" y="94572"/>
                  </a:lnTo>
                  <a:lnTo>
                    <a:pt x="1263776" y="75389"/>
                  </a:lnTo>
                  <a:lnTo>
                    <a:pt x="1221731" y="58229"/>
                  </a:lnTo>
                  <a:lnTo>
                    <a:pt x="1178661" y="43155"/>
                  </a:lnTo>
                  <a:lnTo>
                    <a:pt x="1134628" y="30228"/>
                  </a:lnTo>
                  <a:lnTo>
                    <a:pt x="1089695" y="19512"/>
                  </a:lnTo>
                  <a:lnTo>
                    <a:pt x="1043924" y="11069"/>
                  </a:lnTo>
                  <a:lnTo>
                    <a:pt x="997377" y="4961"/>
                  </a:lnTo>
                  <a:lnTo>
                    <a:pt x="950118" y="1250"/>
                  </a:lnTo>
                  <a:lnTo>
                    <a:pt x="902208" y="0"/>
                  </a:lnTo>
                  <a:close/>
                </a:path>
              </a:pathLst>
            </a:custGeom>
            <a:solidFill>
              <a:srgbClr val="E993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70554" y="2527554"/>
              <a:ext cx="1804670" cy="1804670"/>
            </a:xfrm>
            <a:custGeom>
              <a:avLst/>
              <a:gdLst/>
              <a:ahLst/>
              <a:cxnLst/>
              <a:rect l="l" t="t" r="r" b="b"/>
              <a:pathLst>
                <a:path w="1804670" h="1804670">
                  <a:moveTo>
                    <a:pt x="0" y="902208"/>
                  </a:moveTo>
                  <a:lnTo>
                    <a:pt x="1250" y="854297"/>
                  </a:lnTo>
                  <a:lnTo>
                    <a:pt x="4961" y="807038"/>
                  </a:lnTo>
                  <a:lnTo>
                    <a:pt x="11069" y="760491"/>
                  </a:lnTo>
                  <a:lnTo>
                    <a:pt x="19512" y="714720"/>
                  </a:lnTo>
                  <a:lnTo>
                    <a:pt x="30228" y="669787"/>
                  </a:lnTo>
                  <a:lnTo>
                    <a:pt x="43155" y="625754"/>
                  </a:lnTo>
                  <a:lnTo>
                    <a:pt x="58229" y="582684"/>
                  </a:lnTo>
                  <a:lnTo>
                    <a:pt x="75389" y="540639"/>
                  </a:lnTo>
                  <a:lnTo>
                    <a:pt x="94572" y="499681"/>
                  </a:lnTo>
                  <a:lnTo>
                    <a:pt x="115717" y="459873"/>
                  </a:lnTo>
                  <a:lnTo>
                    <a:pt x="138759" y="421277"/>
                  </a:lnTo>
                  <a:lnTo>
                    <a:pt x="163638" y="383956"/>
                  </a:lnTo>
                  <a:lnTo>
                    <a:pt x="190290" y="347972"/>
                  </a:lnTo>
                  <a:lnTo>
                    <a:pt x="218653" y="313388"/>
                  </a:lnTo>
                  <a:lnTo>
                    <a:pt x="248666" y="280264"/>
                  </a:lnTo>
                  <a:lnTo>
                    <a:pt x="280264" y="248666"/>
                  </a:lnTo>
                  <a:lnTo>
                    <a:pt x="313388" y="218653"/>
                  </a:lnTo>
                  <a:lnTo>
                    <a:pt x="347972" y="190290"/>
                  </a:lnTo>
                  <a:lnTo>
                    <a:pt x="383956" y="163638"/>
                  </a:lnTo>
                  <a:lnTo>
                    <a:pt x="421277" y="138759"/>
                  </a:lnTo>
                  <a:lnTo>
                    <a:pt x="459873" y="115717"/>
                  </a:lnTo>
                  <a:lnTo>
                    <a:pt x="499681" y="94572"/>
                  </a:lnTo>
                  <a:lnTo>
                    <a:pt x="540639" y="75389"/>
                  </a:lnTo>
                  <a:lnTo>
                    <a:pt x="582684" y="58229"/>
                  </a:lnTo>
                  <a:lnTo>
                    <a:pt x="625754" y="43155"/>
                  </a:lnTo>
                  <a:lnTo>
                    <a:pt x="669787" y="30228"/>
                  </a:lnTo>
                  <a:lnTo>
                    <a:pt x="714720" y="19512"/>
                  </a:lnTo>
                  <a:lnTo>
                    <a:pt x="760491" y="11069"/>
                  </a:lnTo>
                  <a:lnTo>
                    <a:pt x="807038" y="4961"/>
                  </a:lnTo>
                  <a:lnTo>
                    <a:pt x="854297" y="1250"/>
                  </a:lnTo>
                  <a:lnTo>
                    <a:pt x="902208" y="0"/>
                  </a:lnTo>
                  <a:lnTo>
                    <a:pt x="950118" y="1250"/>
                  </a:lnTo>
                  <a:lnTo>
                    <a:pt x="997377" y="4961"/>
                  </a:lnTo>
                  <a:lnTo>
                    <a:pt x="1043924" y="11069"/>
                  </a:lnTo>
                  <a:lnTo>
                    <a:pt x="1089695" y="19512"/>
                  </a:lnTo>
                  <a:lnTo>
                    <a:pt x="1134628" y="30228"/>
                  </a:lnTo>
                  <a:lnTo>
                    <a:pt x="1178661" y="43155"/>
                  </a:lnTo>
                  <a:lnTo>
                    <a:pt x="1221731" y="58229"/>
                  </a:lnTo>
                  <a:lnTo>
                    <a:pt x="1263776" y="75389"/>
                  </a:lnTo>
                  <a:lnTo>
                    <a:pt x="1304734" y="94572"/>
                  </a:lnTo>
                  <a:lnTo>
                    <a:pt x="1344542" y="115717"/>
                  </a:lnTo>
                  <a:lnTo>
                    <a:pt x="1383138" y="138759"/>
                  </a:lnTo>
                  <a:lnTo>
                    <a:pt x="1420459" y="163638"/>
                  </a:lnTo>
                  <a:lnTo>
                    <a:pt x="1456443" y="190290"/>
                  </a:lnTo>
                  <a:lnTo>
                    <a:pt x="1491027" y="218653"/>
                  </a:lnTo>
                  <a:lnTo>
                    <a:pt x="1524151" y="248666"/>
                  </a:lnTo>
                  <a:lnTo>
                    <a:pt x="1555749" y="280264"/>
                  </a:lnTo>
                  <a:lnTo>
                    <a:pt x="1585762" y="313388"/>
                  </a:lnTo>
                  <a:lnTo>
                    <a:pt x="1614125" y="347972"/>
                  </a:lnTo>
                  <a:lnTo>
                    <a:pt x="1640777" y="383956"/>
                  </a:lnTo>
                  <a:lnTo>
                    <a:pt x="1665656" y="421277"/>
                  </a:lnTo>
                  <a:lnTo>
                    <a:pt x="1688698" y="459873"/>
                  </a:lnTo>
                  <a:lnTo>
                    <a:pt x="1709843" y="499681"/>
                  </a:lnTo>
                  <a:lnTo>
                    <a:pt x="1729026" y="540639"/>
                  </a:lnTo>
                  <a:lnTo>
                    <a:pt x="1746186" y="582684"/>
                  </a:lnTo>
                  <a:lnTo>
                    <a:pt x="1761260" y="625754"/>
                  </a:lnTo>
                  <a:lnTo>
                    <a:pt x="1774187" y="669787"/>
                  </a:lnTo>
                  <a:lnTo>
                    <a:pt x="1784903" y="714720"/>
                  </a:lnTo>
                  <a:lnTo>
                    <a:pt x="1793346" y="760491"/>
                  </a:lnTo>
                  <a:lnTo>
                    <a:pt x="1799454" y="807038"/>
                  </a:lnTo>
                  <a:lnTo>
                    <a:pt x="1803165" y="854297"/>
                  </a:lnTo>
                  <a:lnTo>
                    <a:pt x="1804416" y="902208"/>
                  </a:lnTo>
                  <a:lnTo>
                    <a:pt x="1803165" y="950118"/>
                  </a:lnTo>
                  <a:lnTo>
                    <a:pt x="1799454" y="997377"/>
                  </a:lnTo>
                  <a:lnTo>
                    <a:pt x="1793346" y="1043924"/>
                  </a:lnTo>
                  <a:lnTo>
                    <a:pt x="1784903" y="1089695"/>
                  </a:lnTo>
                  <a:lnTo>
                    <a:pt x="1774187" y="1134628"/>
                  </a:lnTo>
                  <a:lnTo>
                    <a:pt x="1761260" y="1178661"/>
                  </a:lnTo>
                  <a:lnTo>
                    <a:pt x="1746186" y="1221731"/>
                  </a:lnTo>
                  <a:lnTo>
                    <a:pt x="1729026" y="1263776"/>
                  </a:lnTo>
                  <a:lnTo>
                    <a:pt x="1709843" y="1304734"/>
                  </a:lnTo>
                  <a:lnTo>
                    <a:pt x="1688698" y="1344542"/>
                  </a:lnTo>
                  <a:lnTo>
                    <a:pt x="1665656" y="1383138"/>
                  </a:lnTo>
                  <a:lnTo>
                    <a:pt x="1640777" y="1420459"/>
                  </a:lnTo>
                  <a:lnTo>
                    <a:pt x="1614125" y="1456443"/>
                  </a:lnTo>
                  <a:lnTo>
                    <a:pt x="1585762" y="1491027"/>
                  </a:lnTo>
                  <a:lnTo>
                    <a:pt x="1555749" y="1524151"/>
                  </a:lnTo>
                  <a:lnTo>
                    <a:pt x="1524151" y="1555749"/>
                  </a:lnTo>
                  <a:lnTo>
                    <a:pt x="1491027" y="1585762"/>
                  </a:lnTo>
                  <a:lnTo>
                    <a:pt x="1456443" y="1614125"/>
                  </a:lnTo>
                  <a:lnTo>
                    <a:pt x="1420459" y="1640777"/>
                  </a:lnTo>
                  <a:lnTo>
                    <a:pt x="1383138" y="1665656"/>
                  </a:lnTo>
                  <a:lnTo>
                    <a:pt x="1344542" y="1688698"/>
                  </a:lnTo>
                  <a:lnTo>
                    <a:pt x="1304734" y="1709843"/>
                  </a:lnTo>
                  <a:lnTo>
                    <a:pt x="1263776" y="1729026"/>
                  </a:lnTo>
                  <a:lnTo>
                    <a:pt x="1221731" y="1746186"/>
                  </a:lnTo>
                  <a:lnTo>
                    <a:pt x="1178661" y="1761260"/>
                  </a:lnTo>
                  <a:lnTo>
                    <a:pt x="1134628" y="1774187"/>
                  </a:lnTo>
                  <a:lnTo>
                    <a:pt x="1089695" y="1784903"/>
                  </a:lnTo>
                  <a:lnTo>
                    <a:pt x="1043924" y="1793346"/>
                  </a:lnTo>
                  <a:lnTo>
                    <a:pt x="997377" y="1799454"/>
                  </a:lnTo>
                  <a:lnTo>
                    <a:pt x="950118" y="1803165"/>
                  </a:lnTo>
                  <a:lnTo>
                    <a:pt x="902208" y="1804416"/>
                  </a:lnTo>
                  <a:lnTo>
                    <a:pt x="854297" y="1803165"/>
                  </a:lnTo>
                  <a:lnTo>
                    <a:pt x="807038" y="1799454"/>
                  </a:lnTo>
                  <a:lnTo>
                    <a:pt x="760491" y="1793346"/>
                  </a:lnTo>
                  <a:lnTo>
                    <a:pt x="714720" y="1784903"/>
                  </a:lnTo>
                  <a:lnTo>
                    <a:pt x="669787" y="1774187"/>
                  </a:lnTo>
                  <a:lnTo>
                    <a:pt x="625754" y="1761260"/>
                  </a:lnTo>
                  <a:lnTo>
                    <a:pt x="582684" y="1746186"/>
                  </a:lnTo>
                  <a:lnTo>
                    <a:pt x="540639" y="1729026"/>
                  </a:lnTo>
                  <a:lnTo>
                    <a:pt x="499681" y="1709843"/>
                  </a:lnTo>
                  <a:lnTo>
                    <a:pt x="459873" y="1688698"/>
                  </a:lnTo>
                  <a:lnTo>
                    <a:pt x="421277" y="1665656"/>
                  </a:lnTo>
                  <a:lnTo>
                    <a:pt x="383956" y="1640777"/>
                  </a:lnTo>
                  <a:lnTo>
                    <a:pt x="347972" y="1614125"/>
                  </a:lnTo>
                  <a:lnTo>
                    <a:pt x="313388" y="1585762"/>
                  </a:lnTo>
                  <a:lnTo>
                    <a:pt x="280264" y="1555749"/>
                  </a:lnTo>
                  <a:lnTo>
                    <a:pt x="248666" y="1524151"/>
                  </a:lnTo>
                  <a:lnTo>
                    <a:pt x="218653" y="1491027"/>
                  </a:lnTo>
                  <a:lnTo>
                    <a:pt x="190290" y="1456443"/>
                  </a:lnTo>
                  <a:lnTo>
                    <a:pt x="163638" y="1420459"/>
                  </a:lnTo>
                  <a:lnTo>
                    <a:pt x="138759" y="1383138"/>
                  </a:lnTo>
                  <a:lnTo>
                    <a:pt x="115717" y="1344542"/>
                  </a:lnTo>
                  <a:lnTo>
                    <a:pt x="94572" y="1304734"/>
                  </a:lnTo>
                  <a:lnTo>
                    <a:pt x="75389" y="1263776"/>
                  </a:lnTo>
                  <a:lnTo>
                    <a:pt x="58229" y="1221731"/>
                  </a:lnTo>
                  <a:lnTo>
                    <a:pt x="43155" y="1178661"/>
                  </a:lnTo>
                  <a:lnTo>
                    <a:pt x="30228" y="1134628"/>
                  </a:lnTo>
                  <a:lnTo>
                    <a:pt x="19512" y="1089695"/>
                  </a:lnTo>
                  <a:lnTo>
                    <a:pt x="11069" y="1043924"/>
                  </a:lnTo>
                  <a:lnTo>
                    <a:pt x="4961" y="997377"/>
                  </a:lnTo>
                  <a:lnTo>
                    <a:pt x="1250" y="950118"/>
                  </a:lnTo>
                  <a:lnTo>
                    <a:pt x="0" y="90220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61003" y="2816479"/>
            <a:ext cx="1221105" cy="9188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39500"/>
              </a:lnSpc>
              <a:spcBef>
                <a:spcPts val="100"/>
              </a:spcBef>
            </a:pP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sz="2100" spc="70" dirty="0">
                <a:solidFill>
                  <a:srgbClr val="FFFFFF"/>
                </a:solidFill>
                <a:latin typeface="Arial"/>
                <a:cs typeface="Arial"/>
              </a:rPr>
              <a:t>rt</a:t>
            </a:r>
            <a:r>
              <a:rPr sz="2100" spc="4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100" spc="-90" dirty="0">
                <a:solidFill>
                  <a:srgbClr val="FFFFFF"/>
                </a:solidFill>
                <a:latin typeface="Arial"/>
                <a:cs typeface="Arial"/>
              </a:rPr>
              <a:t>es  </a:t>
            </a:r>
            <a:r>
              <a:rPr sz="2100" spc="6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Arial"/>
                <a:cs typeface="Arial"/>
              </a:rPr>
              <a:t>acrylic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61230" y="1984629"/>
            <a:ext cx="613410" cy="384175"/>
          </a:xfrm>
          <a:custGeom>
            <a:avLst/>
            <a:gdLst/>
            <a:ahLst/>
            <a:cxnLst/>
            <a:rect l="l" t="t" r="r" b="b"/>
            <a:pathLst>
              <a:path w="613410" h="384175">
                <a:moveTo>
                  <a:pt x="305943" y="0"/>
                </a:moveTo>
                <a:lnTo>
                  <a:pt x="0" y="192659"/>
                </a:lnTo>
                <a:lnTo>
                  <a:pt x="122682" y="192278"/>
                </a:lnTo>
                <a:lnTo>
                  <a:pt x="123317" y="383921"/>
                </a:lnTo>
                <a:lnTo>
                  <a:pt x="491236" y="382778"/>
                </a:lnTo>
                <a:lnTo>
                  <a:pt x="490601" y="191008"/>
                </a:lnTo>
                <a:lnTo>
                  <a:pt x="613283" y="190626"/>
                </a:lnTo>
                <a:lnTo>
                  <a:pt x="305943" y="0"/>
                </a:lnTo>
                <a:close/>
              </a:path>
            </a:pathLst>
          </a:custGeom>
          <a:solidFill>
            <a:srgbClr val="9B6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653028" y="0"/>
            <a:ext cx="1823085" cy="1824355"/>
            <a:chOff x="3653028" y="0"/>
            <a:chExt cx="1823085" cy="1824355"/>
          </a:xfrm>
        </p:grpSpPr>
        <p:sp>
          <p:nvSpPr>
            <p:cNvPr id="11" name="object 11"/>
            <p:cNvSpPr/>
            <p:nvPr/>
          </p:nvSpPr>
          <p:spPr>
            <a:xfrm>
              <a:off x="3662934" y="761"/>
              <a:ext cx="1803400" cy="1804670"/>
            </a:xfrm>
            <a:custGeom>
              <a:avLst/>
              <a:gdLst/>
              <a:ahLst/>
              <a:cxnLst/>
              <a:rect l="l" t="t" r="r" b="b"/>
              <a:pathLst>
                <a:path w="1803400" h="1804670">
                  <a:moveTo>
                    <a:pt x="901445" y="0"/>
                  </a:moveTo>
                  <a:lnTo>
                    <a:pt x="853572" y="1250"/>
                  </a:lnTo>
                  <a:lnTo>
                    <a:pt x="806349" y="4961"/>
                  </a:lnTo>
                  <a:lnTo>
                    <a:pt x="759839" y="11069"/>
                  </a:lnTo>
                  <a:lnTo>
                    <a:pt x="714105" y="19512"/>
                  </a:lnTo>
                  <a:lnTo>
                    <a:pt x="669208" y="30228"/>
                  </a:lnTo>
                  <a:lnTo>
                    <a:pt x="625211" y="43155"/>
                  </a:lnTo>
                  <a:lnTo>
                    <a:pt x="582176" y="58229"/>
                  </a:lnTo>
                  <a:lnTo>
                    <a:pt x="540165" y="75389"/>
                  </a:lnTo>
                  <a:lnTo>
                    <a:pt x="499242" y="94572"/>
                  </a:lnTo>
                  <a:lnTo>
                    <a:pt x="459467" y="115717"/>
                  </a:lnTo>
                  <a:lnTo>
                    <a:pt x="420904" y="138759"/>
                  </a:lnTo>
                  <a:lnTo>
                    <a:pt x="383615" y="163638"/>
                  </a:lnTo>
                  <a:lnTo>
                    <a:pt x="347661" y="190290"/>
                  </a:lnTo>
                  <a:lnTo>
                    <a:pt x="313107" y="218653"/>
                  </a:lnTo>
                  <a:lnTo>
                    <a:pt x="280012" y="248666"/>
                  </a:lnTo>
                  <a:lnTo>
                    <a:pt x="248441" y="280264"/>
                  </a:lnTo>
                  <a:lnTo>
                    <a:pt x="218455" y="313388"/>
                  </a:lnTo>
                  <a:lnTo>
                    <a:pt x="190117" y="347972"/>
                  </a:lnTo>
                  <a:lnTo>
                    <a:pt x="163488" y="383956"/>
                  </a:lnTo>
                  <a:lnTo>
                    <a:pt x="138632" y="421277"/>
                  </a:lnTo>
                  <a:lnTo>
                    <a:pt x="115610" y="459873"/>
                  </a:lnTo>
                  <a:lnTo>
                    <a:pt x="94485" y="499681"/>
                  </a:lnTo>
                  <a:lnTo>
                    <a:pt x="75320" y="540639"/>
                  </a:lnTo>
                  <a:lnTo>
                    <a:pt x="58175" y="582684"/>
                  </a:lnTo>
                  <a:lnTo>
                    <a:pt x="43115" y="625754"/>
                  </a:lnTo>
                  <a:lnTo>
                    <a:pt x="30200" y="669787"/>
                  </a:lnTo>
                  <a:lnTo>
                    <a:pt x="19494" y="714720"/>
                  </a:lnTo>
                  <a:lnTo>
                    <a:pt x="11059" y="760491"/>
                  </a:lnTo>
                  <a:lnTo>
                    <a:pt x="4956" y="807038"/>
                  </a:lnTo>
                  <a:lnTo>
                    <a:pt x="1249" y="854297"/>
                  </a:lnTo>
                  <a:lnTo>
                    <a:pt x="0" y="902208"/>
                  </a:lnTo>
                  <a:lnTo>
                    <a:pt x="1249" y="950118"/>
                  </a:lnTo>
                  <a:lnTo>
                    <a:pt x="4956" y="997377"/>
                  </a:lnTo>
                  <a:lnTo>
                    <a:pt x="11059" y="1043924"/>
                  </a:lnTo>
                  <a:lnTo>
                    <a:pt x="19494" y="1089695"/>
                  </a:lnTo>
                  <a:lnTo>
                    <a:pt x="30200" y="1134628"/>
                  </a:lnTo>
                  <a:lnTo>
                    <a:pt x="43115" y="1178661"/>
                  </a:lnTo>
                  <a:lnTo>
                    <a:pt x="58175" y="1221731"/>
                  </a:lnTo>
                  <a:lnTo>
                    <a:pt x="75320" y="1263776"/>
                  </a:lnTo>
                  <a:lnTo>
                    <a:pt x="94485" y="1304734"/>
                  </a:lnTo>
                  <a:lnTo>
                    <a:pt x="115610" y="1344542"/>
                  </a:lnTo>
                  <a:lnTo>
                    <a:pt x="138632" y="1383138"/>
                  </a:lnTo>
                  <a:lnTo>
                    <a:pt x="163488" y="1420459"/>
                  </a:lnTo>
                  <a:lnTo>
                    <a:pt x="190117" y="1456443"/>
                  </a:lnTo>
                  <a:lnTo>
                    <a:pt x="218455" y="1491027"/>
                  </a:lnTo>
                  <a:lnTo>
                    <a:pt x="248441" y="1524151"/>
                  </a:lnTo>
                  <a:lnTo>
                    <a:pt x="280012" y="1555749"/>
                  </a:lnTo>
                  <a:lnTo>
                    <a:pt x="313107" y="1585762"/>
                  </a:lnTo>
                  <a:lnTo>
                    <a:pt x="347661" y="1614125"/>
                  </a:lnTo>
                  <a:lnTo>
                    <a:pt x="383615" y="1640777"/>
                  </a:lnTo>
                  <a:lnTo>
                    <a:pt x="420904" y="1665656"/>
                  </a:lnTo>
                  <a:lnTo>
                    <a:pt x="459467" y="1688698"/>
                  </a:lnTo>
                  <a:lnTo>
                    <a:pt x="499242" y="1709843"/>
                  </a:lnTo>
                  <a:lnTo>
                    <a:pt x="540165" y="1729026"/>
                  </a:lnTo>
                  <a:lnTo>
                    <a:pt x="582176" y="1746186"/>
                  </a:lnTo>
                  <a:lnTo>
                    <a:pt x="625211" y="1761260"/>
                  </a:lnTo>
                  <a:lnTo>
                    <a:pt x="669208" y="1774187"/>
                  </a:lnTo>
                  <a:lnTo>
                    <a:pt x="714105" y="1784903"/>
                  </a:lnTo>
                  <a:lnTo>
                    <a:pt x="759839" y="1793346"/>
                  </a:lnTo>
                  <a:lnTo>
                    <a:pt x="806349" y="1799454"/>
                  </a:lnTo>
                  <a:lnTo>
                    <a:pt x="853572" y="1803165"/>
                  </a:lnTo>
                  <a:lnTo>
                    <a:pt x="901445" y="1804416"/>
                  </a:lnTo>
                  <a:lnTo>
                    <a:pt x="949319" y="1803165"/>
                  </a:lnTo>
                  <a:lnTo>
                    <a:pt x="996542" y="1799454"/>
                  </a:lnTo>
                  <a:lnTo>
                    <a:pt x="1043052" y="1793346"/>
                  </a:lnTo>
                  <a:lnTo>
                    <a:pt x="1088786" y="1784903"/>
                  </a:lnTo>
                  <a:lnTo>
                    <a:pt x="1133683" y="1774187"/>
                  </a:lnTo>
                  <a:lnTo>
                    <a:pt x="1177680" y="1761260"/>
                  </a:lnTo>
                  <a:lnTo>
                    <a:pt x="1220715" y="1746186"/>
                  </a:lnTo>
                  <a:lnTo>
                    <a:pt x="1262726" y="1729026"/>
                  </a:lnTo>
                  <a:lnTo>
                    <a:pt x="1303649" y="1709843"/>
                  </a:lnTo>
                  <a:lnTo>
                    <a:pt x="1343424" y="1688698"/>
                  </a:lnTo>
                  <a:lnTo>
                    <a:pt x="1381987" y="1665656"/>
                  </a:lnTo>
                  <a:lnTo>
                    <a:pt x="1419276" y="1640777"/>
                  </a:lnTo>
                  <a:lnTo>
                    <a:pt x="1455230" y="1614125"/>
                  </a:lnTo>
                  <a:lnTo>
                    <a:pt x="1489784" y="1585762"/>
                  </a:lnTo>
                  <a:lnTo>
                    <a:pt x="1522879" y="1555749"/>
                  </a:lnTo>
                  <a:lnTo>
                    <a:pt x="1554450" y="1524151"/>
                  </a:lnTo>
                  <a:lnTo>
                    <a:pt x="1584436" y="1491027"/>
                  </a:lnTo>
                  <a:lnTo>
                    <a:pt x="1612774" y="1456443"/>
                  </a:lnTo>
                  <a:lnTo>
                    <a:pt x="1639403" y="1420459"/>
                  </a:lnTo>
                  <a:lnTo>
                    <a:pt x="1664259" y="1383138"/>
                  </a:lnTo>
                  <a:lnTo>
                    <a:pt x="1687281" y="1344542"/>
                  </a:lnTo>
                  <a:lnTo>
                    <a:pt x="1708406" y="1304734"/>
                  </a:lnTo>
                  <a:lnTo>
                    <a:pt x="1727571" y="1263776"/>
                  </a:lnTo>
                  <a:lnTo>
                    <a:pt x="1744716" y="1221731"/>
                  </a:lnTo>
                  <a:lnTo>
                    <a:pt x="1759776" y="1178661"/>
                  </a:lnTo>
                  <a:lnTo>
                    <a:pt x="1772691" y="1134628"/>
                  </a:lnTo>
                  <a:lnTo>
                    <a:pt x="1783397" y="1089695"/>
                  </a:lnTo>
                  <a:lnTo>
                    <a:pt x="1791832" y="1043924"/>
                  </a:lnTo>
                  <a:lnTo>
                    <a:pt x="1797935" y="997377"/>
                  </a:lnTo>
                  <a:lnTo>
                    <a:pt x="1801642" y="950118"/>
                  </a:lnTo>
                  <a:lnTo>
                    <a:pt x="1802891" y="902208"/>
                  </a:lnTo>
                  <a:lnTo>
                    <a:pt x="1801642" y="854297"/>
                  </a:lnTo>
                  <a:lnTo>
                    <a:pt x="1797935" y="807038"/>
                  </a:lnTo>
                  <a:lnTo>
                    <a:pt x="1791832" y="760491"/>
                  </a:lnTo>
                  <a:lnTo>
                    <a:pt x="1783397" y="714720"/>
                  </a:lnTo>
                  <a:lnTo>
                    <a:pt x="1772691" y="669787"/>
                  </a:lnTo>
                  <a:lnTo>
                    <a:pt x="1759776" y="625754"/>
                  </a:lnTo>
                  <a:lnTo>
                    <a:pt x="1744716" y="582684"/>
                  </a:lnTo>
                  <a:lnTo>
                    <a:pt x="1727571" y="540639"/>
                  </a:lnTo>
                  <a:lnTo>
                    <a:pt x="1708406" y="499681"/>
                  </a:lnTo>
                  <a:lnTo>
                    <a:pt x="1687281" y="459873"/>
                  </a:lnTo>
                  <a:lnTo>
                    <a:pt x="1664259" y="421277"/>
                  </a:lnTo>
                  <a:lnTo>
                    <a:pt x="1639403" y="383956"/>
                  </a:lnTo>
                  <a:lnTo>
                    <a:pt x="1612774" y="347972"/>
                  </a:lnTo>
                  <a:lnTo>
                    <a:pt x="1584436" y="313388"/>
                  </a:lnTo>
                  <a:lnTo>
                    <a:pt x="1554450" y="280264"/>
                  </a:lnTo>
                  <a:lnTo>
                    <a:pt x="1522879" y="248666"/>
                  </a:lnTo>
                  <a:lnTo>
                    <a:pt x="1489784" y="218653"/>
                  </a:lnTo>
                  <a:lnTo>
                    <a:pt x="1455230" y="190290"/>
                  </a:lnTo>
                  <a:lnTo>
                    <a:pt x="1419276" y="163638"/>
                  </a:lnTo>
                  <a:lnTo>
                    <a:pt x="1381987" y="138759"/>
                  </a:lnTo>
                  <a:lnTo>
                    <a:pt x="1343424" y="115717"/>
                  </a:lnTo>
                  <a:lnTo>
                    <a:pt x="1303649" y="94572"/>
                  </a:lnTo>
                  <a:lnTo>
                    <a:pt x="1262726" y="75389"/>
                  </a:lnTo>
                  <a:lnTo>
                    <a:pt x="1220715" y="58229"/>
                  </a:lnTo>
                  <a:lnTo>
                    <a:pt x="1177680" y="43155"/>
                  </a:lnTo>
                  <a:lnTo>
                    <a:pt x="1133683" y="30228"/>
                  </a:lnTo>
                  <a:lnTo>
                    <a:pt x="1088786" y="19512"/>
                  </a:lnTo>
                  <a:lnTo>
                    <a:pt x="1043052" y="11069"/>
                  </a:lnTo>
                  <a:lnTo>
                    <a:pt x="996542" y="4961"/>
                  </a:lnTo>
                  <a:lnTo>
                    <a:pt x="949319" y="1250"/>
                  </a:lnTo>
                  <a:lnTo>
                    <a:pt x="901445" y="0"/>
                  </a:lnTo>
                  <a:close/>
                </a:path>
              </a:pathLst>
            </a:custGeom>
            <a:solidFill>
              <a:srgbClr val="9B6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62934" y="761"/>
              <a:ext cx="1803400" cy="1804670"/>
            </a:xfrm>
            <a:custGeom>
              <a:avLst/>
              <a:gdLst/>
              <a:ahLst/>
              <a:cxnLst/>
              <a:rect l="l" t="t" r="r" b="b"/>
              <a:pathLst>
                <a:path w="1803400" h="1804670">
                  <a:moveTo>
                    <a:pt x="0" y="902208"/>
                  </a:moveTo>
                  <a:lnTo>
                    <a:pt x="1249" y="854297"/>
                  </a:lnTo>
                  <a:lnTo>
                    <a:pt x="4956" y="807038"/>
                  </a:lnTo>
                  <a:lnTo>
                    <a:pt x="11059" y="760491"/>
                  </a:lnTo>
                  <a:lnTo>
                    <a:pt x="19494" y="714720"/>
                  </a:lnTo>
                  <a:lnTo>
                    <a:pt x="30200" y="669787"/>
                  </a:lnTo>
                  <a:lnTo>
                    <a:pt x="43115" y="625754"/>
                  </a:lnTo>
                  <a:lnTo>
                    <a:pt x="58175" y="582684"/>
                  </a:lnTo>
                  <a:lnTo>
                    <a:pt x="75320" y="540639"/>
                  </a:lnTo>
                  <a:lnTo>
                    <a:pt x="94485" y="499681"/>
                  </a:lnTo>
                  <a:lnTo>
                    <a:pt x="115610" y="459873"/>
                  </a:lnTo>
                  <a:lnTo>
                    <a:pt x="138632" y="421277"/>
                  </a:lnTo>
                  <a:lnTo>
                    <a:pt x="163488" y="383956"/>
                  </a:lnTo>
                  <a:lnTo>
                    <a:pt x="190117" y="347972"/>
                  </a:lnTo>
                  <a:lnTo>
                    <a:pt x="218455" y="313388"/>
                  </a:lnTo>
                  <a:lnTo>
                    <a:pt x="248441" y="280264"/>
                  </a:lnTo>
                  <a:lnTo>
                    <a:pt x="280012" y="248666"/>
                  </a:lnTo>
                  <a:lnTo>
                    <a:pt x="313107" y="218653"/>
                  </a:lnTo>
                  <a:lnTo>
                    <a:pt x="347661" y="190290"/>
                  </a:lnTo>
                  <a:lnTo>
                    <a:pt x="383615" y="163638"/>
                  </a:lnTo>
                  <a:lnTo>
                    <a:pt x="420904" y="138759"/>
                  </a:lnTo>
                  <a:lnTo>
                    <a:pt x="459467" y="115717"/>
                  </a:lnTo>
                  <a:lnTo>
                    <a:pt x="499242" y="94572"/>
                  </a:lnTo>
                  <a:lnTo>
                    <a:pt x="540165" y="75389"/>
                  </a:lnTo>
                  <a:lnTo>
                    <a:pt x="582176" y="58229"/>
                  </a:lnTo>
                  <a:lnTo>
                    <a:pt x="625211" y="43155"/>
                  </a:lnTo>
                  <a:lnTo>
                    <a:pt x="669208" y="30228"/>
                  </a:lnTo>
                  <a:lnTo>
                    <a:pt x="714105" y="19512"/>
                  </a:lnTo>
                  <a:lnTo>
                    <a:pt x="759839" y="11069"/>
                  </a:lnTo>
                  <a:lnTo>
                    <a:pt x="806349" y="4961"/>
                  </a:lnTo>
                  <a:lnTo>
                    <a:pt x="853572" y="1250"/>
                  </a:lnTo>
                  <a:lnTo>
                    <a:pt x="901445" y="0"/>
                  </a:lnTo>
                  <a:lnTo>
                    <a:pt x="949319" y="1250"/>
                  </a:lnTo>
                  <a:lnTo>
                    <a:pt x="996542" y="4961"/>
                  </a:lnTo>
                  <a:lnTo>
                    <a:pt x="1043052" y="11069"/>
                  </a:lnTo>
                  <a:lnTo>
                    <a:pt x="1088786" y="19512"/>
                  </a:lnTo>
                  <a:lnTo>
                    <a:pt x="1133683" y="30228"/>
                  </a:lnTo>
                  <a:lnTo>
                    <a:pt x="1177680" y="43155"/>
                  </a:lnTo>
                  <a:lnTo>
                    <a:pt x="1220715" y="58229"/>
                  </a:lnTo>
                  <a:lnTo>
                    <a:pt x="1262726" y="75389"/>
                  </a:lnTo>
                  <a:lnTo>
                    <a:pt x="1303649" y="94572"/>
                  </a:lnTo>
                  <a:lnTo>
                    <a:pt x="1343424" y="115717"/>
                  </a:lnTo>
                  <a:lnTo>
                    <a:pt x="1381987" y="138759"/>
                  </a:lnTo>
                  <a:lnTo>
                    <a:pt x="1419276" y="163638"/>
                  </a:lnTo>
                  <a:lnTo>
                    <a:pt x="1455230" y="190290"/>
                  </a:lnTo>
                  <a:lnTo>
                    <a:pt x="1489784" y="218653"/>
                  </a:lnTo>
                  <a:lnTo>
                    <a:pt x="1522879" y="248666"/>
                  </a:lnTo>
                  <a:lnTo>
                    <a:pt x="1554450" y="280264"/>
                  </a:lnTo>
                  <a:lnTo>
                    <a:pt x="1584436" y="313388"/>
                  </a:lnTo>
                  <a:lnTo>
                    <a:pt x="1612774" y="347972"/>
                  </a:lnTo>
                  <a:lnTo>
                    <a:pt x="1639403" y="383956"/>
                  </a:lnTo>
                  <a:lnTo>
                    <a:pt x="1664259" y="421277"/>
                  </a:lnTo>
                  <a:lnTo>
                    <a:pt x="1687281" y="459873"/>
                  </a:lnTo>
                  <a:lnTo>
                    <a:pt x="1708406" y="499681"/>
                  </a:lnTo>
                  <a:lnTo>
                    <a:pt x="1727571" y="540639"/>
                  </a:lnTo>
                  <a:lnTo>
                    <a:pt x="1744716" y="582684"/>
                  </a:lnTo>
                  <a:lnTo>
                    <a:pt x="1759776" y="625754"/>
                  </a:lnTo>
                  <a:lnTo>
                    <a:pt x="1772691" y="669787"/>
                  </a:lnTo>
                  <a:lnTo>
                    <a:pt x="1783397" y="714720"/>
                  </a:lnTo>
                  <a:lnTo>
                    <a:pt x="1791832" y="760491"/>
                  </a:lnTo>
                  <a:lnTo>
                    <a:pt x="1797935" y="807038"/>
                  </a:lnTo>
                  <a:lnTo>
                    <a:pt x="1801642" y="854297"/>
                  </a:lnTo>
                  <a:lnTo>
                    <a:pt x="1802891" y="902208"/>
                  </a:lnTo>
                  <a:lnTo>
                    <a:pt x="1801642" y="950118"/>
                  </a:lnTo>
                  <a:lnTo>
                    <a:pt x="1797935" y="997377"/>
                  </a:lnTo>
                  <a:lnTo>
                    <a:pt x="1791832" y="1043924"/>
                  </a:lnTo>
                  <a:lnTo>
                    <a:pt x="1783397" y="1089695"/>
                  </a:lnTo>
                  <a:lnTo>
                    <a:pt x="1772691" y="1134628"/>
                  </a:lnTo>
                  <a:lnTo>
                    <a:pt x="1759776" y="1178661"/>
                  </a:lnTo>
                  <a:lnTo>
                    <a:pt x="1744716" y="1221731"/>
                  </a:lnTo>
                  <a:lnTo>
                    <a:pt x="1727571" y="1263776"/>
                  </a:lnTo>
                  <a:lnTo>
                    <a:pt x="1708406" y="1304734"/>
                  </a:lnTo>
                  <a:lnTo>
                    <a:pt x="1687281" y="1344542"/>
                  </a:lnTo>
                  <a:lnTo>
                    <a:pt x="1664259" y="1383138"/>
                  </a:lnTo>
                  <a:lnTo>
                    <a:pt x="1639403" y="1420459"/>
                  </a:lnTo>
                  <a:lnTo>
                    <a:pt x="1612774" y="1456443"/>
                  </a:lnTo>
                  <a:lnTo>
                    <a:pt x="1584436" y="1491027"/>
                  </a:lnTo>
                  <a:lnTo>
                    <a:pt x="1554450" y="1524151"/>
                  </a:lnTo>
                  <a:lnTo>
                    <a:pt x="1522879" y="1555749"/>
                  </a:lnTo>
                  <a:lnTo>
                    <a:pt x="1489784" y="1585762"/>
                  </a:lnTo>
                  <a:lnTo>
                    <a:pt x="1455230" y="1614125"/>
                  </a:lnTo>
                  <a:lnTo>
                    <a:pt x="1419276" y="1640777"/>
                  </a:lnTo>
                  <a:lnTo>
                    <a:pt x="1381987" y="1665656"/>
                  </a:lnTo>
                  <a:lnTo>
                    <a:pt x="1343424" y="1688698"/>
                  </a:lnTo>
                  <a:lnTo>
                    <a:pt x="1303649" y="1709843"/>
                  </a:lnTo>
                  <a:lnTo>
                    <a:pt x="1262726" y="1729026"/>
                  </a:lnTo>
                  <a:lnTo>
                    <a:pt x="1220715" y="1746186"/>
                  </a:lnTo>
                  <a:lnTo>
                    <a:pt x="1177680" y="1761260"/>
                  </a:lnTo>
                  <a:lnTo>
                    <a:pt x="1133683" y="1774187"/>
                  </a:lnTo>
                  <a:lnTo>
                    <a:pt x="1088786" y="1784903"/>
                  </a:lnTo>
                  <a:lnTo>
                    <a:pt x="1043052" y="1793346"/>
                  </a:lnTo>
                  <a:lnTo>
                    <a:pt x="996542" y="1799454"/>
                  </a:lnTo>
                  <a:lnTo>
                    <a:pt x="949319" y="1803165"/>
                  </a:lnTo>
                  <a:lnTo>
                    <a:pt x="901445" y="1804416"/>
                  </a:lnTo>
                  <a:lnTo>
                    <a:pt x="853572" y="1803165"/>
                  </a:lnTo>
                  <a:lnTo>
                    <a:pt x="806349" y="1799454"/>
                  </a:lnTo>
                  <a:lnTo>
                    <a:pt x="759839" y="1793346"/>
                  </a:lnTo>
                  <a:lnTo>
                    <a:pt x="714105" y="1784903"/>
                  </a:lnTo>
                  <a:lnTo>
                    <a:pt x="669208" y="1774187"/>
                  </a:lnTo>
                  <a:lnTo>
                    <a:pt x="625211" y="1761260"/>
                  </a:lnTo>
                  <a:lnTo>
                    <a:pt x="582176" y="1746186"/>
                  </a:lnTo>
                  <a:lnTo>
                    <a:pt x="540165" y="1729026"/>
                  </a:lnTo>
                  <a:lnTo>
                    <a:pt x="499242" y="1709843"/>
                  </a:lnTo>
                  <a:lnTo>
                    <a:pt x="459467" y="1688698"/>
                  </a:lnTo>
                  <a:lnTo>
                    <a:pt x="420904" y="1665656"/>
                  </a:lnTo>
                  <a:lnTo>
                    <a:pt x="383615" y="1640777"/>
                  </a:lnTo>
                  <a:lnTo>
                    <a:pt x="347661" y="1614125"/>
                  </a:lnTo>
                  <a:lnTo>
                    <a:pt x="313107" y="1585762"/>
                  </a:lnTo>
                  <a:lnTo>
                    <a:pt x="280012" y="1555749"/>
                  </a:lnTo>
                  <a:lnTo>
                    <a:pt x="248441" y="1524151"/>
                  </a:lnTo>
                  <a:lnTo>
                    <a:pt x="218455" y="1491027"/>
                  </a:lnTo>
                  <a:lnTo>
                    <a:pt x="190117" y="1456443"/>
                  </a:lnTo>
                  <a:lnTo>
                    <a:pt x="163488" y="1420459"/>
                  </a:lnTo>
                  <a:lnTo>
                    <a:pt x="138632" y="1383138"/>
                  </a:lnTo>
                  <a:lnTo>
                    <a:pt x="115610" y="1344542"/>
                  </a:lnTo>
                  <a:lnTo>
                    <a:pt x="94485" y="1304734"/>
                  </a:lnTo>
                  <a:lnTo>
                    <a:pt x="75320" y="1263776"/>
                  </a:lnTo>
                  <a:lnTo>
                    <a:pt x="58175" y="1221731"/>
                  </a:lnTo>
                  <a:lnTo>
                    <a:pt x="43115" y="1178661"/>
                  </a:lnTo>
                  <a:lnTo>
                    <a:pt x="30200" y="1134628"/>
                  </a:lnTo>
                  <a:lnTo>
                    <a:pt x="19494" y="1089695"/>
                  </a:lnTo>
                  <a:lnTo>
                    <a:pt x="11059" y="1043924"/>
                  </a:lnTo>
                  <a:lnTo>
                    <a:pt x="4956" y="997377"/>
                  </a:lnTo>
                  <a:lnTo>
                    <a:pt x="1249" y="950118"/>
                  </a:lnTo>
                  <a:lnTo>
                    <a:pt x="0" y="90220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091685" y="490194"/>
            <a:ext cx="94361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4154" marR="5080" indent="-212090">
              <a:lnSpc>
                <a:spcPct val="139300"/>
              </a:lnSpc>
              <a:spcBef>
                <a:spcPts val="95"/>
              </a:spcBef>
            </a:pP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Resistant</a:t>
            </a:r>
            <a:r>
              <a:rPr sz="14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moths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398261" y="1255522"/>
            <a:ext cx="2272665" cy="1824989"/>
            <a:chOff x="5398261" y="1255522"/>
            <a:chExt cx="2272665" cy="1824989"/>
          </a:xfrm>
        </p:grpSpPr>
        <p:sp>
          <p:nvSpPr>
            <p:cNvPr id="15" name="object 15"/>
            <p:cNvSpPr/>
            <p:nvPr/>
          </p:nvSpPr>
          <p:spPr>
            <a:xfrm>
              <a:off x="5398262" y="1265681"/>
              <a:ext cx="2262505" cy="1804670"/>
            </a:xfrm>
            <a:custGeom>
              <a:avLst/>
              <a:gdLst/>
              <a:ahLst/>
              <a:cxnLst/>
              <a:rect l="l" t="t" r="r" b="b"/>
              <a:pathLst>
                <a:path w="2262504" h="1804670">
                  <a:moveTo>
                    <a:pt x="422656" y="1442212"/>
                  </a:moveTo>
                  <a:lnTo>
                    <a:pt x="104013" y="1272159"/>
                  </a:lnTo>
                  <a:lnTo>
                    <a:pt x="165354" y="1378331"/>
                  </a:lnTo>
                  <a:lnTo>
                    <a:pt x="0" y="1473835"/>
                  </a:lnTo>
                  <a:lnTo>
                    <a:pt x="184023" y="1792478"/>
                  </a:lnTo>
                  <a:lnTo>
                    <a:pt x="349377" y="1697101"/>
                  </a:lnTo>
                  <a:lnTo>
                    <a:pt x="410591" y="1803273"/>
                  </a:lnTo>
                  <a:lnTo>
                    <a:pt x="422656" y="1442212"/>
                  </a:lnTo>
                  <a:close/>
                </a:path>
                <a:path w="2262504" h="1804670">
                  <a:moveTo>
                    <a:pt x="2262124" y="902208"/>
                  </a:moveTo>
                  <a:lnTo>
                    <a:pt x="2260866" y="854303"/>
                  </a:lnTo>
                  <a:lnTo>
                    <a:pt x="2257158" y="807046"/>
                  </a:lnTo>
                  <a:lnTo>
                    <a:pt x="2251062" y="760501"/>
                  </a:lnTo>
                  <a:lnTo>
                    <a:pt x="2242616" y="714730"/>
                  </a:lnTo>
                  <a:lnTo>
                    <a:pt x="2231910" y="669798"/>
                  </a:lnTo>
                  <a:lnTo>
                    <a:pt x="2219007" y="625767"/>
                  </a:lnTo>
                  <a:lnTo>
                    <a:pt x="2203945" y="582688"/>
                  </a:lnTo>
                  <a:lnTo>
                    <a:pt x="2186800" y="540651"/>
                  </a:lnTo>
                  <a:lnTo>
                    <a:pt x="2167636" y="499694"/>
                  </a:lnTo>
                  <a:lnTo>
                    <a:pt x="2146503" y="459879"/>
                  </a:lnTo>
                  <a:lnTo>
                    <a:pt x="2123490" y="421284"/>
                  </a:lnTo>
                  <a:lnTo>
                    <a:pt x="2098624" y="383959"/>
                  </a:lnTo>
                  <a:lnTo>
                    <a:pt x="2072005" y="347980"/>
                  </a:lnTo>
                  <a:lnTo>
                    <a:pt x="2043658" y="313397"/>
                  </a:lnTo>
                  <a:lnTo>
                    <a:pt x="2013673" y="280276"/>
                  </a:lnTo>
                  <a:lnTo>
                    <a:pt x="1982101" y="248678"/>
                  </a:lnTo>
                  <a:lnTo>
                    <a:pt x="1949005" y="218655"/>
                  </a:lnTo>
                  <a:lnTo>
                    <a:pt x="1914461" y="190296"/>
                  </a:lnTo>
                  <a:lnTo>
                    <a:pt x="1878507" y="163639"/>
                  </a:lnTo>
                  <a:lnTo>
                    <a:pt x="1841207" y="138760"/>
                  </a:lnTo>
                  <a:lnTo>
                    <a:pt x="1802650" y="115722"/>
                  </a:lnTo>
                  <a:lnTo>
                    <a:pt x="1762874" y="94576"/>
                  </a:lnTo>
                  <a:lnTo>
                    <a:pt x="1721954" y="75399"/>
                  </a:lnTo>
                  <a:lnTo>
                    <a:pt x="1679943" y="58242"/>
                  </a:lnTo>
                  <a:lnTo>
                    <a:pt x="1636903" y="43167"/>
                  </a:lnTo>
                  <a:lnTo>
                    <a:pt x="1592910" y="30238"/>
                  </a:lnTo>
                  <a:lnTo>
                    <a:pt x="1548015" y="19519"/>
                  </a:lnTo>
                  <a:lnTo>
                    <a:pt x="1502283" y="11074"/>
                  </a:lnTo>
                  <a:lnTo>
                    <a:pt x="1455762" y="4965"/>
                  </a:lnTo>
                  <a:lnTo>
                    <a:pt x="1408544" y="1257"/>
                  </a:lnTo>
                  <a:lnTo>
                    <a:pt x="1360678" y="0"/>
                  </a:lnTo>
                  <a:lnTo>
                    <a:pt x="1312799" y="1257"/>
                  </a:lnTo>
                  <a:lnTo>
                    <a:pt x="1265580" y="4965"/>
                  </a:lnTo>
                  <a:lnTo>
                    <a:pt x="1219060" y="11074"/>
                  </a:lnTo>
                  <a:lnTo>
                    <a:pt x="1173327" y="19519"/>
                  </a:lnTo>
                  <a:lnTo>
                    <a:pt x="1128433" y="30238"/>
                  </a:lnTo>
                  <a:lnTo>
                    <a:pt x="1084440" y="43167"/>
                  </a:lnTo>
                  <a:lnTo>
                    <a:pt x="1041400" y="58242"/>
                  </a:lnTo>
                  <a:lnTo>
                    <a:pt x="999388" y="75399"/>
                  </a:lnTo>
                  <a:lnTo>
                    <a:pt x="958469" y="94576"/>
                  </a:lnTo>
                  <a:lnTo>
                    <a:pt x="918692" y="115722"/>
                  </a:lnTo>
                  <a:lnTo>
                    <a:pt x="880135" y="138760"/>
                  </a:lnTo>
                  <a:lnTo>
                    <a:pt x="842835" y="163639"/>
                  </a:lnTo>
                  <a:lnTo>
                    <a:pt x="806881" y="190296"/>
                  </a:lnTo>
                  <a:lnTo>
                    <a:pt x="772337" y="218655"/>
                  </a:lnTo>
                  <a:lnTo>
                    <a:pt x="739241" y="248678"/>
                  </a:lnTo>
                  <a:lnTo>
                    <a:pt x="707669" y="280276"/>
                  </a:lnTo>
                  <a:lnTo>
                    <a:pt x="677684" y="313397"/>
                  </a:lnTo>
                  <a:lnTo>
                    <a:pt x="649338" y="347980"/>
                  </a:lnTo>
                  <a:lnTo>
                    <a:pt x="622719" y="383959"/>
                  </a:lnTo>
                  <a:lnTo>
                    <a:pt x="597852" y="421284"/>
                  </a:lnTo>
                  <a:lnTo>
                    <a:pt x="574840" y="459879"/>
                  </a:lnTo>
                  <a:lnTo>
                    <a:pt x="553707" y="499694"/>
                  </a:lnTo>
                  <a:lnTo>
                    <a:pt x="534543" y="540651"/>
                  </a:lnTo>
                  <a:lnTo>
                    <a:pt x="517398" y="582688"/>
                  </a:lnTo>
                  <a:lnTo>
                    <a:pt x="502335" y="625767"/>
                  </a:lnTo>
                  <a:lnTo>
                    <a:pt x="489432" y="669798"/>
                  </a:lnTo>
                  <a:lnTo>
                    <a:pt x="478726" y="714730"/>
                  </a:lnTo>
                  <a:lnTo>
                    <a:pt x="470281" y="760501"/>
                  </a:lnTo>
                  <a:lnTo>
                    <a:pt x="464185" y="807046"/>
                  </a:lnTo>
                  <a:lnTo>
                    <a:pt x="460476" y="854303"/>
                  </a:lnTo>
                  <a:lnTo>
                    <a:pt x="459232" y="902208"/>
                  </a:lnTo>
                  <a:lnTo>
                    <a:pt x="460476" y="950125"/>
                  </a:lnTo>
                  <a:lnTo>
                    <a:pt x="464185" y="997381"/>
                  </a:lnTo>
                  <a:lnTo>
                    <a:pt x="470281" y="1043927"/>
                  </a:lnTo>
                  <a:lnTo>
                    <a:pt x="478726" y="1089698"/>
                  </a:lnTo>
                  <a:lnTo>
                    <a:pt x="489432" y="1134630"/>
                  </a:lnTo>
                  <a:lnTo>
                    <a:pt x="502335" y="1178661"/>
                  </a:lnTo>
                  <a:lnTo>
                    <a:pt x="517398" y="1221740"/>
                  </a:lnTo>
                  <a:lnTo>
                    <a:pt x="534543" y="1263777"/>
                  </a:lnTo>
                  <a:lnTo>
                    <a:pt x="553707" y="1304734"/>
                  </a:lnTo>
                  <a:lnTo>
                    <a:pt x="574840" y="1344549"/>
                  </a:lnTo>
                  <a:lnTo>
                    <a:pt x="597852" y="1383144"/>
                  </a:lnTo>
                  <a:lnTo>
                    <a:pt x="622719" y="1420469"/>
                  </a:lnTo>
                  <a:lnTo>
                    <a:pt x="649338" y="1456448"/>
                  </a:lnTo>
                  <a:lnTo>
                    <a:pt x="677684" y="1491030"/>
                  </a:lnTo>
                  <a:lnTo>
                    <a:pt x="707669" y="1524152"/>
                  </a:lnTo>
                  <a:lnTo>
                    <a:pt x="739241" y="1555750"/>
                  </a:lnTo>
                  <a:lnTo>
                    <a:pt x="772337" y="1585772"/>
                  </a:lnTo>
                  <a:lnTo>
                    <a:pt x="806881" y="1614131"/>
                  </a:lnTo>
                  <a:lnTo>
                    <a:pt x="842835" y="1640789"/>
                  </a:lnTo>
                  <a:lnTo>
                    <a:pt x="880135" y="1665668"/>
                  </a:lnTo>
                  <a:lnTo>
                    <a:pt x="918692" y="1688706"/>
                  </a:lnTo>
                  <a:lnTo>
                    <a:pt x="958469" y="1709851"/>
                  </a:lnTo>
                  <a:lnTo>
                    <a:pt x="999388" y="1729028"/>
                  </a:lnTo>
                  <a:lnTo>
                    <a:pt x="1041400" y="1746186"/>
                  </a:lnTo>
                  <a:lnTo>
                    <a:pt x="1084440" y="1761261"/>
                  </a:lnTo>
                  <a:lnTo>
                    <a:pt x="1128433" y="1774190"/>
                  </a:lnTo>
                  <a:lnTo>
                    <a:pt x="1173327" y="1784908"/>
                  </a:lnTo>
                  <a:lnTo>
                    <a:pt x="1219060" y="1793354"/>
                  </a:lnTo>
                  <a:lnTo>
                    <a:pt x="1265580" y="1799463"/>
                  </a:lnTo>
                  <a:lnTo>
                    <a:pt x="1312799" y="1803171"/>
                  </a:lnTo>
                  <a:lnTo>
                    <a:pt x="1360678" y="1804416"/>
                  </a:lnTo>
                  <a:lnTo>
                    <a:pt x="1408544" y="1803171"/>
                  </a:lnTo>
                  <a:lnTo>
                    <a:pt x="1455762" y="1799463"/>
                  </a:lnTo>
                  <a:lnTo>
                    <a:pt x="1502283" y="1793354"/>
                  </a:lnTo>
                  <a:lnTo>
                    <a:pt x="1548015" y="1784908"/>
                  </a:lnTo>
                  <a:lnTo>
                    <a:pt x="1592910" y="1774190"/>
                  </a:lnTo>
                  <a:lnTo>
                    <a:pt x="1636903" y="1761261"/>
                  </a:lnTo>
                  <a:lnTo>
                    <a:pt x="1679943" y="1746186"/>
                  </a:lnTo>
                  <a:lnTo>
                    <a:pt x="1721954" y="1729028"/>
                  </a:lnTo>
                  <a:lnTo>
                    <a:pt x="1762874" y="1709851"/>
                  </a:lnTo>
                  <a:lnTo>
                    <a:pt x="1802650" y="1688706"/>
                  </a:lnTo>
                  <a:lnTo>
                    <a:pt x="1841207" y="1665668"/>
                  </a:lnTo>
                  <a:lnTo>
                    <a:pt x="1878507" y="1640789"/>
                  </a:lnTo>
                  <a:lnTo>
                    <a:pt x="1914461" y="1614131"/>
                  </a:lnTo>
                  <a:lnTo>
                    <a:pt x="1949005" y="1585772"/>
                  </a:lnTo>
                  <a:lnTo>
                    <a:pt x="1982101" y="1555750"/>
                  </a:lnTo>
                  <a:lnTo>
                    <a:pt x="2013673" y="1524152"/>
                  </a:lnTo>
                  <a:lnTo>
                    <a:pt x="2043658" y="1491030"/>
                  </a:lnTo>
                  <a:lnTo>
                    <a:pt x="2072005" y="1456448"/>
                  </a:lnTo>
                  <a:lnTo>
                    <a:pt x="2098624" y="1420469"/>
                  </a:lnTo>
                  <a:lnTo>
                    <a:pt x="2123490" y="1383144"/>
                  </a:lnTo>
                  <a:lnTo>
                    <a:pt x="2146503" y="1344549"/>
                  </a:lnTo>
                  <a:lnTo>
                    <a:pt x="2167636" y="1304734"/>
                  </a:lnTo>
                  <a:lnTo>
                    <a:pt x="2186800" y="1263777"/>
                  </a:lnTo>
                  <a:lnTo>
                    <a:pt x="2203945" y="1221740"/>
                  </a:lnTo>
                  <a:lnTo>
                    <a:pt x="2219007" y="1178661"/>
                  </a:lnTo>
                  <a:lnTo>
                    <a:pt x="2231910" y="1134630"/>
                  </a:lnTo>
                  <a:lnTo>
                    <a:pt x="2242616" y="1089698"/>
                  </a:lnTo>
                  <a:lnTo>
                    <a:pt x="2251062" y="1043927"/>
                  </a:lnTo>
                  <a:lnTo>
                    <a:pt x="2257158" y="997381"/>
                  </a:lnTo>
                  <a:lnTo>
                    <a:pt x="2260866" y="950125"/>
                  </a:lnTo>
                  <a:lnTo>
                    <a:pt x="2262124" y="902208"/>
                  </a:lnTo>
                  <a:close/>
                </a:path>
              </a:pathLst>
            </a:custGeom>
            <a:solidFill>
              <a:srgbClr val="A660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57493" y="1265682"/>
              <a:ext cx="1803400" cy="1804670"/>
            </a:xfrm>
            <a:custGeom>
              <a:avLst/>
              <a:gdLst/>
              <a:ahLst/>
              <a:cxnLst/>
              <a:rect l="l" t="t" r="r" b="b"/>
              <a:pathLst>
                <a:path w="1803400" h="1804670">
                  <a:moveTo>
                    <a:pt x="0" y="902207"/>
                  </a:moveTo>
                  <a:lnTo>
                    <a:pt x="1249" y="854297"/>
                  </a:lnTo>
                  <a:lnTo>
                    <a:pt x="4956" y="807038"/>
                  </a:lnTo>
                  <a:lnTo>
                    <a:pt x="11059" y="760491"/>
                  </a:lnTo>
                  <a:lnTo>
                    <a:pt x="19494" y="714720"/>
                  </a:lnTo>
                  <a:lnTo>
                    <a:pt x="30200" y="669787"/>
                  </a:lnTo>
                  <a:lnTo>
                    <a:pt x="43115" y="625754"/>
                  </a:lnTo>
                  <a:lnTo>
                    <a:pt x="58175" y="582684"/>
                  </a:lnTo>
                  <a:lnTo>
                    <a:pt x="75320" y="540639"/>
                  </a:lnTo>
                  <a:lnTo>
                    <a:pt x="94485" y="499681"/>
                  </a:lnTo>
                  <a:lnTo>
                    <a:pt x="115610" y="459873"/>
                  </a:lnTo>
                  <a:lnTo>
                    <a:pt x="138632" y="421277"/>
                  </a:lnTo>
                  <a:lnTo>
                    <a:pt x="163488" y="383956"/>
                  </a:lnTo>
                  <a:lnTo>
                    <a:pt x="190117" y="347972"/>
                  </a:lnTo>
                  <a:lnTo>
                    <a:pt x="218455" y="313388"/>
                  </a:lnTo>
                  <a:lnTo>
                    <a:pt x="248441" y="280264"/>
                  </a:lnTo>
                  <a:lnTo>
                    <a:pt x="280012" y="248666"/>
                  </a:lnTo>
                  <a:lnTo>
                    <a:pt x="313107" y="218653"/>
                  </a:lnTo>
                  <a:lnTo>
                    <a:pt x="347661" y="190290"/>
                  </a:lnTo>
                  <a:lnTo>
                    <a:pt x="383615" y="163638"/>
                  </a:lnTo>
                  <a:lnTo>
                    <a:pt x="420904" y="138759"/>
                  </a:lnTo>
                  <a:lnTo>
                    <a:pt x="459467" y="115717"/>
                  </a:lnTo>
                  <a:lnTo>
                    <a:pt x="499242" y="94572"/>
                  </a:lnTo>
                  <a:lnTo>
                    <a:pt x="540165" y="75389"/>
                  </a:lnTo>
                  <a:lnTo>
                    <a:pt x="582176" y="58229"/>
                  </a:lnTo>
                  <a:lnTo>
                    <a:pt x="625211" y="43155"/>
                  </a:lnTo>
                  <a:lnTo>
                    <a:pt x="669208" y="30228"/>
                  </a:lnTo>
                  <a:lnTo>
                    <a:pt x="714105" y="19512"/>
                  </a:lnTo>
                  <a:lnTo>
                    <a:pt x="759839" y="11069"/>
                  </a:lnTo>
                  <a:lnTo>
                    <a:pt x="806349" y="4961"/>
                  </a:lnTo>
                  <a:lnTo>
                    <a:pt x="853572" y="1250"/>
                  </a:lnTo>
                  <a:lnTo>
                    <a:pt x="901446" y="0"/>
                  </a:lnTo>
                  <a:lnTo>
                    <a:pt x="949319" y="1250"/>
                  </a:lnTo>
                  <a:lnTo>
                    <a:pt x="996542" y="4961"/>
                  </a:lnTo>
                  <a:lnTo>
                    <a:pt x="1043052" y="11069"/>
                  </a:lnTo>
                  <a:lnTo>
                    <a:pt x="1088786" y="19512"/>
                  </a:lnTo>
                  <a:lnTo>
                    <a:pt x="1133683" y="30228"/>
                  </a:lnTo>
                  <a:lnTo>
                    <a:pt x="1177680" y="43155"/>
                  </a:lnTo>
                  <a:lnTo>
                    <a:pt x="1220715" y="58229"/>
                  </a:lnTo>
                  <a:lnTo>
                    <a:pt x="1262726" y="75389"/>
                  </a:lnTo>
                  <a:lnTo>
                    <a:pt x="1303649" y="94572"/>
                  </a:lnTo>
                  <a:lnTo>
                    <a:pt x="1343424" y="115717"/>
                  </a:lnTo>
                  <a:lnTo>
                    <a:pt x="1381987" y="138759"/>
                  </a:lnTo>
                  <a:lnTo>
                    <a:pt x="1419276" y="163638"/>
                  </a:lnTo>
                  <a:lnTo>
                    <a:pt x="1455230" y="190290"/>
                  </a:lnTo>
                  <a:lnTo>
                    <a:pt x="1489784" y="218653"/>
                  </a:lnTo>
                  <a:lnTo>
                    <a:pt x="1522879" y="248666"/>
                  </a:lnTo>
                  <a:lnTo>
                    <a:pt x="1554450" y="280264"/>
                  </a:lnTo>
                  <a:lnTo>
                    <a:pt x="1584436" y="313388"/>
                  </a:lnTo>
                  <a:lnTo>
                    <a:pt x="1612774" y="347972"/>
                  </a:lnTo>
                  <a:lnTo>
                    <a:pt x="1639403" y="383956"/>
                  </a:lnTo>
                  <a:lnTo>
                    <a:pt x="1664259" y="421277"/>
                  </a:lnTo>
                  <a:lnTo>
                    <a:pt x="1687281" y="459873"/>
                  </a:lnTo>
                  <a:lnTo>
                    <a:pt x="1708406" y="499681"/>
                  </a:lnTo>
                  <a:lnTo>
                    <a:pt x="1727571" y="540639"/>
                  </a:lnTo>
                  <a:lnTo>
                    <a:pt x="1744716" y="582684"/>
                  </a:lnTo>
                  <a:lnTo>
                    <a:pt x="1759776" y="625754"/>
                  </a:lnTo>
                  <a:lnTo>
                    <a:pt x="1772691" y="669787"/>
                  </a:lnTo>
                  <a:lnTo>
                    <a:pt x="1783397" y="714720"/>
                  </a:lnTo>
                  <a:lnTo>
                    <a:pt x="1791832" y="760491"/>
                  </a:lnTo>
                  <a:lnTo>
                    <a:pt x="1797935" y="807038"/>
                  </a:lnTo>
                  <a:lnTo>
                    <a:pt x="1801642" y="854297"/>
                  </a:lnTo>
                  <a:lnTo>
                    <a:pt x="1802891" y="902207"/>
                  </a:lnTo>
                  <a:lnTo>
                    <a:pt x="1801642" y="950118"/>
                  </a:lnTo>
                  <a:lnTo>
                    <a:pt x="1797935" y="997377"/>
                  </a:lnTo>
                  <a:lnTo>
                    <a:pt x="1791832" y="1043924"/>
                  </a:lnTo>
                  <a:lnTo>
                    <a:pt x="1783397" y="1089695"/>
                  </a:lnTo>
                  <a:lnTo>
                    <a:pt x="1772691" y="1134628"/>
                  </a:lnTo>
                  <a:lnTo>
                    <a:pt x="1759776" y="1178661"/>
                  </a:lnTo>
                  <a:lnTo>
                    <a:pt x="1744716" y="1221731"/>
                  </a:lnTo>
                  <a:lnTo>
                    <a:pt x="1727571" y="1263776"/>
                  </a:lnTo>
                  <a:lnTo>
                    <a:pt x="1708406" y="1304734"/>
                  </a:lnTo>
                  <a:lnTo>
                    <a:pt x="1687281" y="1344542"/>
                  </a:lnTo>
                  <a:lnTo>
                    <a:pt x="1664259" y="1383138"/>
                  </a:lnTo>
                  <a:lnTo>
                    <a:pt x="1639403" y="1420459"/>
                  </a:lnTo>
                  <a:lnTo>
                    <a:pt x="1612774" y="1456443"/>
                  </a:lnTo>
                  <a:lnTo>
                    <a:pt x="1584436" y="1491027"/>
                  </a:lnTo>
                  <a:lnTo>
                    <a:pt x="1554450" y="1524151"/>
                  </a:lnTo>
                  <a:lnTo>
                    <a:pt x="1522879" y="1555749"/>
                  </a:lnTo>
                  <a:lnTo>
                    <a:pt x="1489784" y="1585762"/>
                  </a:lnTo>
                  <a:lnTo>
                    <a:pt x="1455230" y="1614125"/>
                  </a:lnTo>
                  <a:lnTo>
                    <a:pt x="1419276" y="1640777"/>
                  </a:lnTo>
                  <a:lnTo>
                    <a:pt x="1381987" y="1665656"/>
                  </a:lnTo>
                  <a:lnTo>
                    <a:pt x="1343424" y="1688698"/>
                  </a:lnTo>
                  <a:lnTo>
                    <a:pt x="1303649" y="1709843"/>
                  </a:lnTo>
                  <a:lnTo>
                    <a:pt x="1262726" y="1729026"/>
                  </a:lnTo>
                  <a:lnTo>
                    <a:pt x="1220715" y="1746186"/>
                  </a:lnTo>
                  <a:lnTo>
                    <a:pt x="1177680" y="1761260"/>
                  </a:lnTo>
                  <a:lnTo>
                    <a:pt x="1133683" y="1774187"/>
                  </a:lnTo>
                  <a:lnTo>
                    <a:pt x="1088786" y="1784903"/>
                  </a:lnTo>
                  <a:lnTo>
                    <a:pt x="1043052" y="1793346"/>
                  </a:lnTo>
                  <a:lnTo>
                    <a:pt x="996542" y="1799454"/>
                  </a:lnTo>
                  <a:lnTo>
                    <a:pt x="949319" y="1803165"/>
                  </a:lnTo>
                  <a:lnTo>
                    <a:pt x="901446" y="1804415"/>
                  </a:lnTo>
                  <a:lnTo>
                    <a:pt x="853572" y="1803165"/>
                  </a:lnTo>
                  <a:lnTo>
                    <a:pt x="806349" y="1799454"/>
                  </a:lnTo>
                  <a:lnTo>
                    <a:pt x="759839" y="1793346"/>
                  </a:lnTo>
                  <a:lnTo>
                    <a:pt x="714105" y="1784903"/>
                  </a:lnTo>
                  <a:lnTo>
                    <a:pt x="669208" y="1774187"/>
                  </a:lnTo>
                  <a:lnTo>
                    <a:pt x="625211" y="1761260"/>
                  </a:lnTo>
                  <a:lnTo>
                    <a:pt x="582176" y="1746186"/>
                  </a:lnTo>
                  <a:lnTo>
                    <a:pt x="540165" y="1729026"/>
                  </a:lnTo>
                  <a:lnTo>
                    <a:pt x="499242" y="1709843"/>
                  </a:lnTo>
                  <a:lnTo>
                    <a:pt x="459467" y="1688698"/>
                  </a:lnTo>
                  <a:lnTo>
                    <a:pt x="420904" y="1665656"/>
                  </a:lnTo>
                  <a:lnTo>
                    <a:pt x="383615" y="1640777"/>
                  </a:lnTo>
                  <a:lnTo>
                    <a:pt x="347661" y="1614125"/>
                  </a:lnTo>
                  <a:lnTo>
                    <a:pt x="313107" y="1585762"/>
                  </a:lnTo>
                  <a:lnTo>
                    <a:pt x="280012" y="1555749"/>
                  </a:lnTo>
                  <a:lnTo>
                    <a:pt x="248441" y="1524151"/>
                  </a:lnTo>
                  <a:lnTo>
                    <a:pt x="218455" y="1491027"/>
                  </a:lnTo>
                  <a:lnTo>
                    <a:pt x="190117" y="1456443"/>
                  </a:lnTo>
                  <a:lnTo>
                    <a:pt x="163488" y="1420459"/>
                  </a:lnTo>
                  <a:lnTo>
                    <a:pt x="138632" y="1383138"/>
                  </a:lnTo>
                  <a:lnTo>
                    <a:pt x="115610" y="1344542"/>
                  </a:lnTo>
                  <a:lnTo>
                    <a:pt x="94485" y="1304734"/>
                  </a:lnTo>
                  <a:lnTo>
                    <a:pt x="75320" y="1263776"/>
                  </a:lnTo>
                  <a:lnTo>
                    <a:pt x="58175" y="1221731"/>
                  </a:lnTo>
                  <a:lnTo>
                    <a:pt x="43115" y="1178661"/>
                  </a:lnTo>
                  <a:lnTo>
                    <a:pt x="30200" y="1134628"/>
                  </a:lnTo>
                  <a:lnTo>
                    <a:pt x="19494" y="1089695"/>
                  </a:lnTo>
                  <a:lnTo>
                    <a:pt x="11059" y="1043924"/>
                  </a:lnTo>
                  <a:lnTo>
                    <a:pt x="4956" y="997377"/>
                  </a:lnTo>
                  <a:lnTo>
                    <a:pt x="1249" y="950118"/>
                  </a:lnTo>
                  <a:lnTo>
                    <a:pt x="0" y="902207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309105" y="1457680"/>
            <a:ext cx="901065" cy="1216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2540" algn="ctr">
              <a:lnSpc>
                <a:spcPct val="1395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Soft </a:t>
            </a:r>
            <a:r>
              <a:rPr sz="1400" spc="30" dirty="0">
                <a:solidFill>
                  <a:srgbClr val="FFFFFF"/>
                </a:solidFill>
                <a:latin typeface="Arial"/>
                <a:cs typeface="Arial"/>
              </a:rPr>
              <a:t>with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crimps  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res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embl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ng  </a:t>
            </a:r>
            <a:r>
              <a:rPr sz="1400" spc="30" dirty="0">
                <a:solidFill>
                  <a:srgbClr val="FFFFFF"/>
                </a:solidFill>
                <a:latin typeface="Arial"/>
                <a:cs typeface="Arial"/>
              </a:rPr>
              <a:t>wool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398261" y="3779265"/>
            <a:ext cx="2272665" cy="1824989"/>
            <a:chOff x="5398261" y="3779265"/>
            <a:chExt cx="2272665" cy="1824989"/>
          </a:xfrm>
        </p:grpSpPr>
        <p:sp>
          <p:nvSpPr>
            <p:cNvPr id="19" name="object 19"/>
            <p:cNvSpPr/>
            <p:nvPr/>
          </p:nvSpPr>
          <p:spPr>
            <a:xfrm>
              <a:off x="5398262" y="3789044"/>
              <a:ext cx="2262505" cy="1805305"/>
            </a:xfrm>
            <a:custGeom>
              <a:avLst/>
              <a:gdLst/>
              <a:ahLst/>
              <a:cxnLst/>
              <a:rect l="l" t="t" r="r" b="b"/>
              <a:pathLst>
                <a:path w="2262504" h="1805304">
                  <a:moveTo>
                    <a:pt x="422656" y="361061"/>
                  </a:moveTo>
                  <a:lnTo>
                    <a:pt x="410591" y="0"/>
                  </a:lnTo>
                  <a:lnTo>
                    <a:pt x="349377" y="106172"/>
                  </a:lnTo>
                  <a:lnTo>
                    <a:pt x="184023" y="10795"/>
                  </a:lnTo>
                  <a:lnTo>
                    <a:pt x="0" y="329438"/>
                  </a:lnTo>
                  <a:lnTo>
                    <a:pt x="165354" y="424942"/>
                  </a:lnTo>
                  <a:lnTo>
                    <a:pt x="104013" y="531114"/>
                  </a:lnTo>
                  <a:lnTo>
                    <a:pt x="422656" y="361061"/>
                  </a:lnTo>
                  <a:close/>
                </a:path>
                <a:path w="2262504" h="1805304">
                  <a:moveTo>
                    <a:pt x="2262124" y="902589"/>
                  </a:moveTo>
                  <a:lnTo>
                    <a:pt x="2260866" y="854684"/>
                  </a:lnTo>
                  <a:lnTo>
                    <a:pt x="2257158" y="807427"/>
                  </a:lnTo>
                  <a:lnTo>
                    <a:pt x="2251062" y="760882"/>
                  </a:lnTo>
                  <a:lnTo>
                    <a:pt x="2242616" y="715111"/>
                  </a:lnTo>
                  <a:lnTo>
                    <a:pt x="2231910" y="670179"/>
                  </a:lnTo>
                  <a:lnTo>
                    <a:pt x="2219007" y="626148"/>
                  </a:lnTo>
                  <a:lnTo>
                    <a:pt x="2203945" y="583069"/>
                  </a:lnTo>
                  <a:lnTo>
                    <a:pt x="2186800" y="541032"/>
                  </a:lnTo>
                  <a:lnTo>
                    <a:pt x="2167636" y="500075"/>
                  </a:lnTo>
                  <a:lnTo>
                    <a:pt x="2146503" y="460260"/>
                  </a:lnTo>
                  <a:lnTo>
                    <a:pt x="2123490" y="421665"/>
                  </a:lnTo>
                  <a:lnTo>
                    <a:pt x="2098624" y="384340"/>
                  </a:lnTo>
                  <a:lnTo>
                    <a:pt x="2072005" y="348361"/>
                  </a:lnTo>
                  <a:lnTo>
                    <a:pt x="2043658" y="313778"/>
                  </a:lnTo>
                  <a:lnTo>
                    <a:pt x="2013673" y="280657"/>
                  </a:lnTo>
                  <a:lnTo>
                    <a:pt x="1982101" y="249059"/>
                  </a:lnTo>
                  <a:lnTo>
                    <a:pt x="1949005" y="219036"/>
                  </a:lnTo>
                  <a:lnTo>
                    <a:pt x="1914461" y="190677"/>
                  </a:lnTo>
                  <a:lnTo>
                    <a:pt x="1878507" y="164020"/>
                  </a:lnTo>
                  <a:lnTo>
                    <a:pt x="1841207" y="139141"/>
                  </a:lnTo>
                  <a:lnTo>
                    <a:pt x="1802650" y="116103"/>
                  </a:lnTo>
                  <a:lnTo>
                    <a:pt x="1762874" y="94957"/>
                  </a:lnTo>
                  <a:lnTo>
                    <a:pt x="1721954" y="75780"/>
                  </a:lnTo>
                  <a:lnTo>
                    <a:pt x="1679943" y="58623"/>
                  </a:lnTo>
                  <a:lnTo>
                    <a:pt x="1636903" y="43548"/>
                  </a:lnTo>
                  <a:lnTo>
                    <a:pt x="1592910" y="30619"/>
                  </a:lnTo>
                  <a:lnTo>
                    <a:pt x="1548015" y="19900"/>
                  </a:lnTo>
                  <a:lnTo>
                    <a:pt x="1502283" y="11455"/>
                  </a:lnTo>
                  <a:lnTo>
                    <a:pt x="1455762" y="5346"/>
                  </a:lnTo>
                  <a:lnTo>
                    <a:pt x="1408544" y="1638"/>
                  </a:lnTo>
                  <a:lnTo>
                    <a:pt x="1360678" y="381"/>
                  </a:lnTo>
                  <a:lnTo>
                    <a:pt x="1312799" y="1638"/>
                  </a:lnTo>
                  <a:lnTo>
                    <a:pt x="1265580" y="5346"/>
                  </a:lnTo>
                  <a:lnTo>
                    <a:pt x="1219060" y="11455"/>
                  </a:lnTo>
                  <a:lnTo>
                    <a:pt x="1173327" y="19900"/>
                  </a:lnTo>
                  <a:lnTo>
                    <a:pt x="1128433" y="30619"/>
                  </a:lnTo>
                  <a:lnTo>
                    <a:pt x="1084440" y="43548"/>
                  </a:lnTo>
                  <a:lnTo>
                    <a:pt x="1041400" y="58623"/>
                  </a:lnTo>
                  <a:lnTo>
                    <a:pt x="999388" y="75780"/>
                  </a:lnTo>
                  <a:lnTo>
                    <a:pt x="958469" y="94957"/>
                  </a:lnTo>
                  <a:lnTo>
                    <a:pt x="918692" y="116103"/>
                  </a:lnTo>
                  <a:lnTo>
                    <a:pt x="880135" y="139141"/>
                  </a:lnTo>
                  <a:lnTo>
                    <a:pt x="842835" y="164020"/>
                  </a:lnTo>
                  <a:lnTo>
                    <a:pt x="806881" y="190677"/>
                  </a:lnTo>
                  <a:lnTo>
                    <a:pt x="772337" y="219036"/>
                  </a:lnTo>
                  <a:lnTo>
                    <a:pt x="739241" y="249059"/>
                  </a:lnTo>
                  <a:lnTo>
                    <a:pt x="707669" y="280657"/>
                  </a:lnTo>
                  <a:lnTo>
                    <a:pt x="677684" y="313778"/>
                  </a:lnTo>
                  <a:lnTo>
                    <a:pt x="649338" y="348361"/>
                  </a:lnTo>
                  <a:lnTo>
                    <a:pt x="622719" y="384340"/>
                  </a:lnTo>
                  <a:lnTo>
                    <a:pt x="597852" y="421665"/>
                  </a:lnTo>
                  <a:lnTo>
                    <a:pt x="574840" y="460260"/>
                  </a:lnTo>
                  <a:lnTo>
                    <a:pt x="553707" y="500075"/>
                  </a:lnTo>
                  <a:lnTo>
                    <a:pt x="534543" y="541032"/>
                  </a:lnTo>
                  <a:lnTo>
                    <a:pt x="517398" y="583069"/>
                  </a:lnTo>
                  <a:lnTo>
                    <a:pt x="502335" y="626148"/>
                  </a:lnTo>
                  <a:lnTo>
                    <a:pt x="489432" y="670179"/>
                  </a:lnTo>
                  <a:lnTo>
                    <a:pt x="478726" y="715111"/>
                  </a:lnTo>
                  <a:lnTo>
                    <a:pt x="470281" y="760882"/>
                  </a:lnTo>
                  <a:lnTo>
                    <a:pt x="464185" y="807427"/>
                  </a:lnTo>
                  <a:lnTo>
                    <a:pt x="460476" y="854684"/>
                  </a:lnTo>
                  <a:lnTo>
                    <a:pt x="459232" y="902589"/>
                  </a:lnTo>
                  <a:lnTo>
                    <a:pt x="460476" y="950506"/>
                  </a:lnTo>
                  <a:lnTo>
                    <a:pt x="464185" y="997762"/>
                  </a:lnTo>
                  <a:lnTo>
                    <a:pt x="470281" y="1044308"/>
                  </a:lnTo>
                  <a:lnTo>
                    <a:pt x="478726" y="1090079"/>
                  </a:lnTo>
                  <a:lnTo>
                    <a:pt x="489432" y="1135011"/>
                  </a:lnTo>
                  <a:lnTo>
                    <a:pt x="502335" y="1179042"/>
                  </a:lnTo>
                  <a:lnTo>
                    <a:pt x="517398" y="1222121"/>
                  </a:lnTo>
                  <a:lnTo>
                    <a:pt x="534543" y="1264158"/>
                  </a:lnTo>
                  <a:lnTo>
                    <a:pt x="553707" y="1305115"/>
                  </a:lnTo>
                  <a:lnTo>
                    <a:pt x="574840" y="1344930"/>
                  </a:lnTo>
                  <a:lnTo>
                    <a:pt x="597852" y="1383525"/>
                  </a:lnTo>
                  <a:lnTo>
                    <a:pt x="622719" y="1420850"/>
                  </a:lnTo>
                  <a:lnTo>
                    <a:pt x="649338" y="1456829"/>
                  </a:lnTo>
                  <a:lnTo>
                    <a:pt x="677684" y="1491411"/>
                  </a:lnTo>
                  <a:lnTo>
                    <a:pt x="707669" y="1524533"/>
                  </a:lnTo>
                  <a:lnTo>
                    <a:pt x="739241" y="1556131"/>
                  </a:lnTo>
                  <a:lnTo>
                    <a:pt x="772337" y="1586153"/>
                  </a:lnTo>
                  <a:lnTo>
                    <a:pt x="806881" y="1614512"/>
                  </a:lnTo>
                  <a:lnTo>
                    <a:pt x="842835" y="1641170"/>
                  </a:lnTo>
                  <a:lnTo>
                    <a:pt x="880135" y="1666049"/>
                  </a:lnTo>
                  <a:lnTo>
                    <a:pt x="918692" y="1689087"/>
                  </a:lnTo>
                  <a:lnTo>
                    <a:pt x="958469" y="1710232"/>
                  </a:lnTo>
                  <a:lnTo>
                    <a:pt x="999388" y="1729409"/>
                  </a:lnTo>
                  <a:lnTo>
                    <a:pt x="1041400" y="1746567"/>
                  </a:lnTo>
                  <a:lnTo>
                    <a:pt x="1084440" y="1761642"/>
                  </a:lnTo>
                  <a:lnTo>
                    <a:pt x="1128433" y="1774571"/>
                  </a:lnTo>
                  <a:lnTo>
                    <a:pt x="1173327" y="1785289"/>
                  </a:lnTo>
                  <a:lnTo>
                    <a:pt x="1219060" y="1793735"/>
                  </a:lnTo>
                  <a:lnTo>
                    <a:pt x="1265580" y="1799844"/>
                  </a:lnTo>
                  <a:lnTo>
                    <a:pt x="1312799" y="1803552"/>
                  </a:lnTo>
                  <a:lnTo>
                    <a:pt x="1360678" y="1804797"/>
                  </a:lnTo>
                  <a:lnTo>
                    <a:pt x="1408544" y="1803552"/>
                  </a:lnTo>
                  <a:lnTo>
                    <a:pt x="1455762" y="1799844"/>
                  </a:lnTo>
                  <a:lnTo>
                    <a:pt x="1502283" y="1793735"/>
                  </a:lnTo>
                  <a:lnTo>
                    <a:pt x="1548015" y="1785289"/>
                  </a:lnTo>
                  <a:lnTo>
                    <a:pt x="1592910" y="1774571"/>
                  </a:lnTo>
                  <a:lnTo>
                    <a:pt x="1636903" y="1761642"/>
                  </a:lnTo>
                  <a:lnTo>
                    <a:pt x="1679943" y="1746567"/>
                  </a:lnTo>
                  <a:lnTo>
                    <a:pt x="1721954" y="1729409"/>
                  </a:lnTo>
                  <a:lnTo>
                    <a:pt x="1762874" y="1710232"/>
                  </a:lnTo>
                  <a:lnTo>
                    <a:pt x="1802650" y="1689087"/>
                  </a:lnTo>
                  <a:lnTo>
                    <a:pt x="1841207" y="1666049"/>
                  </a:lnTo>
                  <a:lnTo>
                    <a:pt x="1878507" y="1641170"/>
                  </a:lnTo>
                  <a:lnTo>
                    <a:pt x="1914461" y="1614512"/>
                  </a:lnTo>
                  <a:lnTo>
                    <a:pt x="1949005" y="1586153"/>
                  </a:lnTo>
                  <a:lnTo>
                    <a:pt x="1982101" y="1556131"/>
                  </a:lnTo>
                  <a:lnTo>
                    <a:pt x="2013673" y="1524533"/>
                  </a:lnTo>
                  <a:lnTo>
                    <a:pt x="2043658" y="1491411"/>
                  </a:lnTo>
                  <a:lnTo>
                    <a:pt x="2072005" y="1456829"/>
                  </a:lnTo>
                  <a:lnTo>
                    <a:pt x="2098624" y="1420850"/>
                  </a:lnTo>
                  <a:lnTo>
                    <a:pt x="2123490" y="1383525"/>
                  </a:lnTo>
                  <a:lnTo>
                    <a:pt x="2146503" y="1344930"/>
                  </a:lnTo>
                  <a:lnTo>
                    <a:pt x="2167636" y="1305115"/>
                  </a:lnTo>
                  <a:lnTo>
                    <a:pt x="2186800" y="1264158"/>
                  </a:lnTo>
                  <a:lnTo>
                    <a:pt x="2203945" y="1222121"/>
                  </a:lnTo>
                  <a:lnTo>
                    <a:pt x="2219007" y="1179042"/>
                  </a:lnTo>
                  <a:lnTo>
                    <a:pt x="2231910" y="1135011"/>
                  </a:lnTo>
                  <a:lnTo>
                    <a:pt x="2242616" y="1090079"/>
                  </a:lnTo>
                  <a:lnTo>
                    <a:pt x="2251062" y="1044308"/>
                  </a:lnTo>
                  <a:lnTo>
                    <a:pt x="2257158" y="997762"/>
                  </a:lnTo>
                  <a:lnTo>
                    <a:pt x="2260866" y="950506"/>
                  </a:lnTo>
                  <a:lnTo>
                    <a:pt x="2262124" y="902589"/>
                  </a:lnTo>
                  <a:close/>
                </a:path>
              </a:pathLst>
            </a:custGeom>
            <a:solidFill>
              <a:srgbClr val="B15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57493" y="3789425"/>
              <a:ext cx="1803400" cy="1804670"/>
            </a:xfrm>
            <a:custGeom>
              <a:avLst/>
              <a:gdLst/>
              <a:ahLst/>
              <a:cxnLst/>
              <a:rect l="l" t="t" r="r" b="b"/>
              <a:pathLst>
                <a:path w="1803400" h="1804670">
                  <a:moveTo>
                    <a:pt x="0" y="902207"/>
                  </a:moveTo>
                  <a:lnTo>
                    <a:pt x="1249" y="854297"/>
                  </a:lnTo>
                  <a:lnTo>
                    <a:pt x="4956" y="807038"/>
                  </a:lnTo>
                  <a:lnTo>
                    <a:pt x="11059" y="760491"/>
                  </a:lnTo>
                  <a:lnTo>
                    <a:pt x="19494" y="714720"/>
                  </a:lnTo>
                  <a:lnTo>
                    <a:pt x="30200" y="669787"/>
                  </a:lnTo>
                  <a:lnTo>
                    <a:pt x="43115" y="625754"/>
                  </a:lnTo>
                  <a:lnTo>
                    <a:pt x="58175" y="582684"/>
                  </a:lnTo>
                  <a:lnTo>
                    <a:pt x="75320" y="540639"/>
                  </a:lnTo>
                  <a:lnTo>
                    <a:pt x="94485" y="499681"/>
                  </a:lnTo>
                  <a:lnTo>
                    <a:pt x="115610" y="459873"/>
                  </a:lnTo>
                  <a:lnTo>
                    <a:pt x="138632" y="421277"/>
                  </a:lnTo>
                  <a:lnTo>
                    <a:pt x="163488" y="383956"/>
                  </a:lnTo>
                  <a:lnTo>
                    <a:pt x="190117" y="347972"/>
                  </a:lnTo>
                  <a:lnTo>
                    <a:pt x="218455" y="313388"/>
                  </a:lnTo>
                  <a:lnTo>
                    <a:pt x="248441" y="280264"/>
                  </a:lnTo>
                  <a:lnTo>
                    <a:pt x="280012" y="248666"/>
                  </a:lnTo>
                  <a:lnTo>
                    <a:pt x="313107" y="218653"/>
                  </a:lnTo>
                  <a:lnTo>
                    <a:pt x="347661" y="190290"/>
                  </a:lnTo>
                  <a:lnTo>
                    <a:pt x="383615" y="163638"/>
                  </a:lnTo>
                  <a:lnTo>
                    <a:pt x="420904" y="138759"/>
                  </a:lnTo>
                  <a:lnTo>
                    <a:pt x="459467" y="115717"/>
                  </a:lnTo>
                  <a:lnTo>
                    <a:pt x="499242" y="94572"/>
                  </a:lnTo>
                  <a:lnTo>
                    <a:pt x="540165" y="75389"/>
                  </a:lnTo>
                  <a:lnTo>
                    <a:pt x="582176" y="58229"/>
                  </a:lnTo>
                  <a:lnTo>
                    <a:pt x="625211" y="43155"/>
                  </a:lnTo>
                  <a:lnTo>
                    <a:pt x="669208" y="30228"/>
                  </a:lnTo>
                  <a:lnTo>
                    <a:pt x="714105" y="19512"/>
                  </a:lnTo>
                  <a:lnTo>
                    <a:pt x="759839" y="11069"/>
                  </a:lnTo>
                  <a:lnTo>
                    <a:pt x="806349" y="4961"/>
                  </a:lnTo>
                  <a:lnTo>
                    <a:pt x="853572" y="1250"/>
                  </a:lnTo>
                  <a:lnTo>
                    <a:pt x="901446" y="0"/>
                  </a:lnTo>
                  <a:lnTo>
                    <a:pt x="949319" y="1250"/>
                  </a:lnTo>
                  <a:lnTo>
                    <a:pt x="996542" y="4961"/>
                  </a:lnTo>
                  <a:lnTo>
                    <a:pt x="1043052" y="11069"/>
                  </a:lnTo>
                  <a:lnTo>
                    <a:pt x="1088786" y="19512"/>
                  </a:lnTo>
                  <a:lnTo>
                    <a:pt x="1133683" y="30228"/>
                  </a:lnTo>
                  <a:lnTo>
                    <a:pt x="1177680" y="43155"/>
                  </a:lnTo>
                  <a:lnTo>
                    <a:pt x="1220715" y="58229"/>
                  </a:lnTo>
                  <a:lnTo>
                    <a:pt x="1262726" y="75389"/>
                  </a:lnTo>
                  <a:lnTo>
                    <a:pt x="1303649" y="94572"/>
                  </a:lnTo>
                  <a:lnTo>
                    <a:pt x="1343424" y="115717"/>
                  </a:lnTo>
                  <a:lnTo>
                    <a:pt x="1381987" y="138759"/>
                  </a:lnTo>
                  <a:lnTo>
                    <a:pt x="1419276" y="163638"/>
                  </a:lnTo>
                  <a:lnTo>
                    <a:pt x="1455230" y="190290"/>
                  </a:lnTo>
                  <a:lnTo>
                    <a:pt x="1489784" y="218653"/>
                  </a:lnTo>
                  <a:lnTo>
                    <a:pt x="1522879" y="248666"/>
                  </a:lnTo>
                  <a:lnTo>
                    <a:pt x="1554450" y="280264"/>
                  </a:lnTo>
                  <a:lnTo>
                    <a:pt x="1584436" y="313388"/>
                  </a:lnTo>
                  <a:lnTo>
                    <a:pt x="1612774" y="347972"/>
                  </a:lnTo>
                  <a:lnTo>
                    <a:pt x="1639403" y="383956"/>
                  </a:lnTo>
                  <a:lnTo>
                    <a:pt x="1664259" y="421277"/>
                  </a:lnTo>
                  <a:lnTo>
                    <a:pt x="1687281" y="459873"/>
                  </a:lnTo>
                  <a:lnTo>
                    <a:pt x="1708406" y="499681"/>
                  </a:lnTo>
                  <a:lnTo>
                    <a:pt x="1727571" y="540639"/>
                  </a:lnTo>
                  <a:lnTo>
                    <a:pt x="1744716" y="582684"/>
                  </a:lnTo>
                  <a:lnTo>
                    <a:pt x="1759776" y="625754"/>
                  </a:lnTo>
                  <a:lnTo>
                    <a:pt x="1772691" y="669787"/>
                  </a:lnTo>
                  <a:lnTo>
                    <a:pt x="1783397" y="714720"/>
                  </a:lnTo>
                  <a:lnTo>
                    <a:pt x="1791832" y="760491"/>
                  </a:lnTo>
                  <a:lnTo>
                    <a:pt x="1797935" y="807038"/>
                  </a:lnTo>
                  <a:lnTo>
                    <a:pt x="1801642" y="854297"/>
                  </a:lnTo>
                  <a:lnTo>
                    <a:pt x="1802891" y="902207"/>
                  </a:lnTo>
                  <a:lnTo>
                    <a:pt x="1801642" y="950118"/>
                  </a:lnTo>
                  <a:lnTo>
                    <a:pt x="1797935" y="997377"/>
                  </a:lnTo>
                  <a:lnTo>
                    <a:pt x="1791832" y="1043924"/>
                  </a:lnTo>
                  <a:lnTo>
                    <a:pt x="1783397" y="1089695"/>
                  </a:lnTo>
                  <a:lnTo>
                    <a:pt x="1772691" y="1134628"/>
                  </a:lnTo>
                  <a:lnTo>
                    <a:pt x="1759776" y="1178661"/>
                  </a:lnTo>
                  <a:lnTo>
                    <a:pt x="1744716" y="1221731"/>
                  </a:lnTo>
                  <a:lnTo>
                    <a:pt x="1727571" y="1263776"/>
                  </a:lnTo>
                  <a:lnTo>
                    <a:pt x="1708406" y="1304734"/>
                  </a:lnTo>
                  <a:lnTo>
                    <a:pt x="1687281" y="1344542"/>
                  </a:lnTo>
                  <a:lnTo>
                    <a:pt x="1664259" y="1383138"/>
                  </a:lnTo>
                  <a:lnTo>
                    <a:pt x="1639403" y="1420459"/>
                  </a:lnTo>
                  <a:lnTo>
                    <a:pt x="1612774" y="1456443"/>
                  </a:lnTo>
                  <a:lnTo>
                    <a:pt x="1584436" y="1491027"/>
                  </a:lnTo>
                  <a:lnTo>
                    <a:pt x="1554450" y="1524151"/>
                  </a:lnTo>
                  <a:lnTo>
                    <a:pt x="1522879" y="1555749"/>
                  </a:lnTo>
                  <a:lnTo>
                    <a:pt x="1489784" y="1585762"/>
                  </a:lnTo>
                  <a:lnTo>
                    <a:pt x="1455230" y="1614125"/>
                  </a:lnTo>
                  <a:lnTo>
                    <a:pt x="1419276" y="1640777"/>
                  </a:lnTo>
                  <a:lnTo>
                    <a:pt x="1381987" y="1665656"/>
                  </a:lnTo>
                  <a:lnTo>
                    <a:pt x="1343424" y="1688698"/>
                  </a:lnTo>
                  <a:lnTo>
                    <a:pt x="1303649" y="1709843"/>
                  </a:lnTo>
                  <a:lnTo>
                    <a:pt x="1262726" y="1729026"/>
                  </a:lnTo>
                  <a:lnTo>
                    <a:pt x="1220715" y="1746186"/>
                  </a:lnTo>
                  <a:lnTo>
                    <a:pt x="1177680" y="1761260"/>
                  </a:lnTo>
                  <a:lnTo>
                    <a:pt x="1133683" y="1774187"/>
                  </a:lnTo>
                  <a:lnTo>
                    <a:pt x="1088786" y="1784903"/>
                  </a:lnTo>
                  <a:lnTo>
                    <a:pt x="1043052" y="1793346"/>
                  </a:lnTo>
                  <a:lnTo>
                    <a:pt x="996542" y="1799454"/>
                  </a:lnTo>
                  <a:lnTo>
                    <a:pt x="949319" y="1803165"/>
                  </a:lnTo>
                  <a:lnTo>
                    <a:pt x="901446" y="1804415"/>
                  </a:lnTo>
                  <a:lnTo>
                    <a:pt x="853572" y="1803165"/>
                  </a:lnTo>
                  <a:lnTo>
                    <a:pt x="806349" y="1799454"/>
                  </a:lnTo>
                  <a:lnTo>
                    <a:pt x="759839" y="1793346"/>
                  </a:lnTo>
                  <a:lnTo>
                    <a:pt x="714105" y="1784903"/>
                  </a:lnTo>
                  <a:lnTo>
                    <a:pt x="669208" y="1774187"/>
                  </a:lnTo>
                  <a:lnTo>
                    <a:pt x="625211" y="1761260"/>
                  </a:lnTo>
                  <a:lnTo>
                    <a:pt x="582176" y="1746186"/>
                  </a:lnTo>
                  <a:lnTo>
                    <a:pt x="540165" y="1729026"/>
                  </a:lnTo>
                  <a:lnTo>
                    <a:pt x="499242" y="1709843"/>
                  </a:lnTo>
                  <a:lnTo>
                    <a:pt x="459467" y="1688698"/>
                  </a:lnTo>
                  <a:lnTo>
                    <a:pt x="420904" y="1665656"/>
                  </a:lnTo>
                  <a:lnTo>
                    <a:pt x="383615" y="1640777"/>
                  </a:lnTo>
                  <a:lnTo>
                    <a:pt x="347661" y="1614125"/>
                  </a:lnTo>
                  <a:lnTo>
                    <a:pt x="313107" y="1585762"/>
                  </a:lnTo>
                  <a:lnTo>
                    <a:pt x="280012" y="1555749"/>
                  </a:lnTo>
                  <a:lnTo>
                    <a:pt x="248441" y="1524151"/>
                  </a:lnTo>
                  <a:lnTo>
                    <a:pt x="218455" y="1491027"/>
                  </a:lnTo>
                  <a:lnTo>
                    <a:pt x="190117" y="1456443"/>
                  </a:lnTo>
                  <a:lnTo>
                    <a:pt x="163488" y="1420459"/>
                  </a:lnTo>
                  <a:lnTo>
                    <a:pt x="138632" y="1383138"/>
                  </a:lnTo>
                  <a:lnTo>
                    <a:pt x="115610" y="1344542"/>
                  </a:lnTo>
                  <a:lnTo>
                    <a:pt x="94485" y="1304734"/>
                  </a:lnTo>
                  <a:lnTo>
                    <a:pt x="75320" y="1263776"/>
                  </a:lnTo>
                  <a:lnTo>
                    <a:pt x="58175" y="1221731"/>
                  </a:lnTo>
                  <a:lnTo>
                    <a:pt x="43115" y="1178661"/>
                  </a:lnTo>
                  <a:lnTo>
                    <a:pt x="30200" y="1134628"/>
                  </a:lnTo>
                  <a:lnTo>
                    <a:pt x="19494" y="1089695"/>
                  </a:lnTo>
                  <a:lnTo>
                    <a:pt x="11059" y="1043924"/>
                  </a:lnTo>
                  <a:lnTo>
                    <a:pt x="4956" y="997377"/>
                  </a:lnTo>
                  <a:lnTo>
                    <a:pt x="1249" y="950118"/>
                  </a:lnTo>
                  <a:lnTo>
                    <a:pt x="0" y="902207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161278" y="4280128"/>
            <a:ext cx="1195705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690" marR="5080" indent="-47625">
              <a:lnSpc>
                <a:spcPct val="139300"/>
              </a:lnSpc>
              <a:spcBef>
                <a:spcPts val="95"/>
              </a:spcBef>
            </a:pP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durable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Arial"/>
                <a:cs typeface="Arial"/>
              </a:rPr>
              <a:t>light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washable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660394" y="4489703"/>
            <a:ext cx="1824989" cy="2376170"/>
            <a:chOff x="3660394" y="4489703"/>
            <a:chExt cx="1824989" cy="2376170"/>
          </a:xfrm>
        </p:grpSpPr>
        <p:sp>
          <p:nvSpPr>
            <p:cNvPr id="23" name="object 23"/>
            <p:cNvSpPr/>
            <p:nvPr/>
          </p:nvSpPr>
          <p:spPr>
            <a:xfrm>
              <a:off x="3670554" y="4489703"/>
              <a:ext cx="1804670" cy="2366010"/>
            </a:xfrm>
            <a:custGeom>
              <a:avLst/>
              <a:gdLst/>
              <a:ahLst/>
              <a:cxnLst/>
              <a:rect l="l" t="t" r="r" b="b"/>
              <a:pathLst>
                <a:path w="1804670" h="2366009">
                  <a:moveTo>
                    <a:pt x="1207770" y="190500"/>
                  </a:moveTo>
                  <a:lnTo>
                    <a:pt x="1085215" y="190500"/>
                  </a:lnTo>
                  <a:lnTo>
                    <a:pt x="1085215" y="0"/>
                  </a:lnTo>
                  <a:lnTo>
                    <a:pt x="717677" y="0"/>
                  </a:lnTo>
                  <a:lnTo>
                    <a:pt x="717677" y="190500"/>
                  </a:lnTo>
                  <a:lnTo>
                    <a:pt x="595122" y="190500"/>
                  </a:lnTo>
                  <a:lnTo>
                    <a:pt x="901446" y="381000"/>
                  </a:lnTo>
                  <a:lnTo>
                    <a:pt x="1207770" y="190500"/>
                  </a:lnTo>
                  <a:close/>
                </a:path>
                <a:path w="1804670" h="2366009">
                  <a:moveTo>
                    <a:pt x="1804416" y="1463802"/>
                  </a:moveTo>
                  <a:lnTo>
                    <a:pt x="1803158" y="1415897"/>
                  </a:lnTo>
                  <a:lnTo>
                    <a:pt x="1799450" y="1368640"/>
                  </a:lnTo>
                  <a:lnTo>
                    <a:pt x="1793341" y="1322095"/>
                  </a:lnTo>
                  <a:lnTo>
                    <a:pt x="1784896" y="1276324"/>
                  </a:lnTo>
                  <a:lnTo>
                    <a:pt x="1774177" y="1231392"/>
                  </a:lnTo>
                  <a:lnTo>
                    <a:pt x="1761248" y="1187361"/>
                  </a:lnTo>
                  <a:lnTo>
                    <a:pt x="1746173" y="1144282"/>
                  </a:lnTo>
                  <a:lnTo>
                    <a:pt x="1729016" y="1102245"/>
                  </a:lnTo>
                  <a:lnTo>
                    <a:pt x="1709839" y="1061288"/>
                  </a:lnTo>
                  <a:lnTo>
                    <a:pt x="1688693" y="1021473"/>
                  </a:lnTo>
                  <a:lnTo>
                    <a:pt x="1665655" y="982878"/>
                  </a:lnTo>
                  <a:lnTo>
                    <a:pt x="1640776" y="945553"/>
                  </a:lnTo>
                  <a:lnTo>
                    <a:pt x="1614119" y="909574"/>
                  </a:lnTo>
                  <a:lnTo>
                    <a:pt x="1585760" y="874991"/>
                  </a:lnTo>
                  <a:lnTo>
                    <a:pt x="1555737" y="841870"/>
                  </a:lnTo>
                  <a:lnTo>
                    <a:pt x="1524139" y="810272"/>
                  </a:lnTo>
                  <a:lnTo>
                    <a:pt x="1491018" y="780249"/>
                  </a:lnTo>
                  <a:lnTo>
                    <a:pt x="1456436" y="751890"/>
                  </a:lnTo>
                  <a:lnTo>
                    <a:pt x="1420456" y="725233"/>
                  </a:lnTo>
                  <a:lnTo>
                    <a:pt x="1383131" y="700354"/>
                  </a:lnTo>
                  <a:lnTo>
                    <a:pt x="1344536" y="677316"/>
                  </a:lnTo>
                  <a:lnTo>
                    <a:pt x="1304721" y="656170"/>
                  </a:lnTo>
                  <a:lnTo>
                    <a:pt x="1263764" y="636993"/>
                  </a:lnTo>
                  <a:lnTo>
                    <a:pt x="1221727" y="619836"/>
                  </a:lnTo>
                  <a:lnTo>
                    <a:pt x="1178648" y="604761"/>
                  </a:lnTo>
                  <a:lnTo>
                    <a:pt x="1134618" y="591832"/>
                  </a:lnTo>
                  <a:lnTo>
                    <a:pt x="1089685" y="581113"/>
                  </a:lnTo>
                  <a:lnTo>
                    <a:pt x="1043914" y="572668"/>
                  </a:lnTo>
                  <a:lnTo>
                    <a:pt x="997369" y="566559"/>
                  </a:lnTo>
                  <a:lnTo>
                    <a:pt x="950112" y="562851"/>
                  </a:lnTo>
                  <a:lnTo>
                    <a:pt x="902208" y="561594"/>
                  </a:lnTo>
                  <a:lnTo>
                    <a:pt x="854290" y="562851"/>
                  </a:lnTo>
                  <a:lnTo>
                    <a:pt x="807034" y="566559"/>
                  </a:lnTo>
                  <a:lnTo>
                    <a:pt x="760488" y="572668"/>
                  </a:lnTo>
                  <a:lnTo>
                    <a:pt x="714717" y="581113"/>
                  </a:lnTo>
                  <a:lnTo>
                    <a:pt x="669785" y="591832"/>
                  </a:lnTo>
                  <a:lnTo>
                    <a:pt x="625754" y="604761"/>
                  </a:lnTo>
                  <a:lnTo>
                    <a:pt x="582676" y="619836"/>
                  </a:lnTo>
                  <a:lnTo>
                    <a:pt x="540639" y="636993"/>
                  </a:lnTo>
                  <a:lnTo>
                    <a:pt x="499681" y="656170"/>
                  </a:lnTo>
                  <a:lnTo>
                    <a:pt x="459867" y="677316"/>
                  </a:lnTo>
                  <a:lnTo>
                    <a:pt x="421271" y="700354"/>
                  </a:lnTo>
                  <a:lnTo>
                    <a:pt x="383946" y="725233"/>
                  </a:lnTo>
                  <a:lnTo>
                    <a:pt x="347967" y="751890"/>
                  </a:lnTo>
                  <a:lnTo>
                    <a:pt x="313385" y="780249"/>
                  </a:lnTo>
                  <a:lnTo>
                    <a:pt x="280263" y="810272"/>
                  </a:lnTo>
                  <a:lnTo>
                    <a:pt x="248666" y="841870"/>
                  </a:lnTo>
                  <a:lnTo>
                    <a:pt x="218643" y="874991"/>
                  </a:lnTo>
                  <a:lnTo>
                    <a:pt x="190284" y="909574"/>
                  </a:lnTo>
                  <a:lnTo>
                    <a:pt x="163626" y="945553"/>
                  </a:lnTo>
                  <a:lnTo>
                    <a:pt x="138747" y="982878"/>
                  </a:lnTo>
                  <a:lnTo>
                    <a:pt x="115709" y="1021473"/>
                  </a:lnTo>
                  <a:lnTo>
                    <a:pt x="94564" y="1061288"/>
                  </a:lnTo>
                  <a:lnTo>
                    <a:pt x="75387" y="1102245"/>
                  </a:lnTo>
                  <a:lnTo>
                    <a:pt x="58229" y="1144282"/>
                  </a:lnTo>
                  <a:lnTo>
                    <a:pt x="43154" y="1187361"/>
                  </a:lnTo>
                  <a:lnTo>
                    <a:pt x="30226" y="1231392"/>
                  </a:lnTo>
                  <a:lnTo>
                    <a:pt x="19507" y="1276324"/>
                  </a:lnTo>
                  <a:lnTo>
                    <a:pt x="11061" y="1322095"/>
                  </a:lnTo>
                  <a:lnTo>
                    <a:pt x="4953" y="1368640"/>
                  </a:lnTo>
                  <a:lnTo>
                    <a:pt x="1244" y="1415897"/>
                  </a:lnTo>
                  <a:lnTo>
                    <a:pt x="0" y="1463802"/>
                  </a:lnTo>
                  <a:lnTo>
                    <a:pt x="1244" y="1511719"/>
                  </a:lnTo>
                  <a:lnTo>
                    <a:pt x="4953" y="1558988"/>
                  </a:lnTo>
                  <a:lnTo>
                    <a:pt x="11061" y="1605534"/>
                  </a:lnTo>
                  <a:lnTo>
                    <a:pt x="19507" y="1651304"/>
                  </a:lnTo>
                  <a:lnTo>
                    <a:pt x="30226" y="1696250"/>
                  </a:lnTo>
                  <a:lnTo>
                    <a:pt x="43154" y="1740281"/>
                  </a:lnTo>
                  <a:lnTo>
                    <a:pt x="58229" y="1783346"/>
                  </a:lnTo>
                  <a:lnTo>
                    <a:pt x="75387" y="1825396"/>
                  </a:lnTo>
                  <a:lnTo>
                    <a:pt x="94564" y="1866353"/>
                  </a:lnTo>
                  <a:lnTo>
                    <a:pt x="115709" y="1906168"/>
                  </a:lnTo>
                  <a:lnTo>
                    <a:pt x="138747" y="1944763"/>
                  </a:lnTo>
                  <a:lnTo>
                    <a:pt x="163626" y="1982076"/>
                  </a:lnTo>
                  <a:lnTo>
                    <a:pt x="190284" y="2018068"/>
                  </a:lnTo>
                  <a:lnTo>
                    <a:pt x="218643" y="2052650"/>
                  </a:lnTo>
                  <a:lnTo>
                    <a:pt x="248666" y="2085771"/>
                  </a:lnTo>
                  <a:lnTo>
                    <a:pt x="280263" y="2117369"/>
                  </a:lnTo>
                  <a:lnTo>
                    <a:pt x="313385" y="2147379"/>
                  </a:lnTo>
                  <a:lnTo>
                    <a:pt x="347967" y="2175738"/>
                  </a:lnTo>
                  <a:lnTo>
                    <a:pt x="383946" y="2202396"/>
                  </a:lnTo>
                  <a:lnTo>
                    <a:pt x="421271" y="2227262"/>
                  </a:lnTo>
                  <a:lnTo>
                    <a:pt x="459867" y="2250313"/>
                  </a:lnTo>
                  <a:lnTo>
                    <a:pt x="499681" y="2271445"/>
                  </a:lnTo>
                  <a:lnTo>
                    <a:pt x="540639" y="2290635"/>
                  </a:lnTo>
                  <a:lnTo>
                    <a:pt x="582676" y="2307793"/>
                  </a:lnTo>
                  <a:lnTo>
                    <a:pt x="625754" y="2322868"/>
                  </a:lnTo>
                  <a:lnTo>
                    <a:pt x="669785" y="2335784"/>
                  </a:lnTo>
                  <a:lnTo>
                    <a:pt x="714717" y="2346502"/>
                  </a:lnTo>
                  <a:lnTo>
                    <a:pt x="760488" y="2354948"/>
                  </a:lnTo>
                  <a:lnTo>
                    <a:pt x="807034" y="2361057"/>
                  </a:lnTo>
                  <a:lnTo>
                    <a:pt x="854290" y="2364765"/>
                  </a:lnTo>
                  <a:lnTo>
                    <a:pt x="902208" y="2366010"/>
                  </a:lnTo>
                  <a:lnTo>
                    <a:pt x="950112" y="2364765"/>
                  </a:lnTo>
                  <a:lnTo>
                    <a:pt x="997369" y="2361057"/>
                  </a:lnTo>
                  <a:lnTo>
                    <a:pt x="1043914" y="2354948"/>
                  </a:lnTo>
                  <a:lnTo>
                    <a:pt x="1089685" y="2346502"/>
                  </a:lnTo>
                  <a:lnTo>
                    <a:pt x="1134618" y="2335784"/>
                  </a:lnTo>
                  <a:lnTo>
                    <a:pt x="1178648" y="2322868"/>
                  </a:lnTo>
                  <a:lnTo>
                    <a:pt x="1221727" y="2307793"/>
                  </a:lnTo>
                  <a:lnTo>
                    <a:pt x="1263764" y="2290635"/>
                  </a:lnTo>
                  <a:lnTo>
                    <a:pt x="1304721" y="2271445"/>
                  </a:lnTo>
                  <a:lnTo>
                    <a:pt x="1344536" y="2250313"/>
                  </a:lnTo>
                  <a:lnTo>
                    <a:pt x="1383131" y="2227262"/>
                  </a:lnTo>
                  <a:lnTo>
                    <a:pt x="1420456" y="2202396"/>
                  </a:lnTo>
                  <a:lnTo>
                    <a:pt x="1456436" y="2175738"/>
                  </a:lnTo>
                  <a:lnTo>
                    <a:pt x="1491018" y="2147379"/>
                  </a:lnTo>
                  <a:lnTo>
                    <a:pt x="1524139" y="2117369"/>
                  </a:lnTo>
                  <a:lnTo>
                    <a:pt x="1555737" y="2085771"/>
                  </a:lnTo>
                  <a:lnTo>
                    <a:pt x="1585760" y="2052650"/>
                  </a:lnTo>
                  <a:lnTo>
                    <a:pt x="1614119" y="2018068"/>
                  </a:lnTo>
                  <a:lnTo>
                    <a:pt x="1640776" y="1982076"/>
                  </a:lnTo>
                  <a:lnTo>
                    <a:pt x="1665655" y="1944763"/>
                  </a:lnTo>
                  <a:lnTo>
                    <a:pt x="1688693" y="1906168"/>
                  </a:lnTo>
                  <a:lnTo>
                    <a:pt x="1709839" y="1866353"/>
                  </a:lnTo>
                  <a:lnTo>
                    <a:pt x="1729016" y="1825396"/>
                  </a:lnTo>
                  <a:lnTo>
                    <a:pt x="1746173" y="1783346"/>
                  </a:lnTo>
                  <a:lnTo>
                    <a:pt x="1761248" y="1740281"/>
                  </a:lnTo>
                  <a:lnTo>
                    <a:pt x="1774177" y="1696250"/>
                  </a:lnTo>
                  <a:lnTo>
                    <a:pt x="1784896" y="1651304"/>
                  </a:lnTo>
                  <a:lnTo>
                    <a:pt x="1793341" y="1605534"/>
                  </a:lnTo>
                  <a:lnTo>
                    <a:pt x="1799450" y="1558988"/>
                  </a:lnTo>
                  <a:lnTo>
                    <a:pt x="1803158" y="1511719"/>
                  </a:lnTo>
                  <a:lnTo>
                    <a:pt x="1804416" y="1463802"/>
                  </a:lnTo>
                  <a:close/>
                </a:path>
              </a:pathLst>
            </a:custGeom>
            <a:solidFill>
              <a:srgbClr val="BE4E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70554" y="5051297"/>
              <a:ext cx="1804670" cy="1804670"/>
            </a:xfrm>
            <a:custGeom>
              <a:avLst/>
              <a:gdLst/>
              <a:ahLst/>
              <a:cxnLst/>
              <a:rect l="l" t="t" r="r" b="b"/>
              <a:pathLst>
                <a:path w="1804670" h="1804670">
                  <a:moveTo>
                    <a:pt x="0" y="902207"/>
                  </a:moveTo>
                  <a:lnTo>
                    <a:pt x="1250" y="854297"/>
                  </a:lnTo>
                  <a:lnTo>
                    <a:pt x="4961" y="807038"/>
                  </a:lnTo>
                  <a:lnTo>
                    <a:pt x="11069" y="760491"/>
                  </a:lnTo>
                  <a:lnTo>
                    <a:pt x="19512" y="714720"/>
                  </a:lnTo>
                  <a:lnTo>
                    <a:pt x="30228" y="669787"/>
                  </a:lnTo>
                  <a:lnTo>
                    <a:pt x="43155" y="625754"/>
                  </a:lnTo>
                  <a:lnTo>
                    <a:pt x="58229" y="582684"/>
                  </a:lnTo>
                  <a:lnTo>
                    <a:pt x="75389" y="540639"/>
                  </a:lnTo>
                  <a:lnTo>
                    <a:pt x="94572" y="499681"/>
                  </a:lnTo>
                  <a:lnTo>
                    <a:pt x="115717" y="459873"/>
                  </a:lnTo>
                  <a:lnTo>
                    <a:pt x="138759" y="421277"/>
                  </a:lnTo>
                  <a:lnTo>
                    <a:pt x="163638" y="383956"/>
                  </a:lnTo>
                  <a:lnTo>
                    <a:pt x="190290" y="347972"/>
                  </a:lnTo>
                  <a:lnTo>
                    <a:pt x="218653" y="313388"/>
                  </a:lnTo>
                  <a:lnTo>
                    <a:pt x="248666" y="280264"/>
                  </a:lnTo>
                  <a:lnTo>
                    <a:pt x="280264" y="248666"/>
                  </a:lnTo>
                  <a:lnTo>
                    <a:pt x="313388" y="218653"/>
                  </a:lnTo>
                  <a:lnTo>
                    <a:pt x="347972" y="190290"/>
                  </a:lnTo>
                  <a:lnTo>
                    <a:pt x="383956" y="163638"/>
                  </a:lnTo>
                  <a:lnTo>
                    <a:pt x="421277" y="138759"/>
                  </a:lnTo>
                  <a:lnTo>
                    <a:pt x="459873" y="115717"/>
                  </a:lnTo>
                  <a:lnTo>
                    <a:pt x="499681" y="94572"/>
                  </a:lnTo>
                  <a:lnTo>
                    <a:pt x="540639" y="75389"/>
                  </a:lnTo>
                  <a:lnTo>
                    <a:pt x="582684" y="58229"/>
                  </a:lnTo>
                  <a:lnTo>
                    <a:pt x="625754" y="43155"/>
                  </a:lnTo>
                  <a:lnTo>
                    <a:pt x="669787" y="30228"/>
                  </a:lnTo>
                  <a:lnTo>
                    <a:pt x="714720" y="19512"/>
                  </a:lnTo>
                  <a:lnTo>
                    <a:pt x="760491" y="11069"/>
                  </a:lnTo>
                  <a:lnTo>
                    <a:pt x="807038" y="4961"/>
                  </a:lnTo>
                  <a:lnTo>
                    <a:pt x="854297" y="1250"/>
                  </a:lnTo>
                  <a:lnTo>
                    <a:pt x="902208" y="0"/>
                  </a:lnTo>
                  <a:lnTo>
                    <a:pt x="950118" y="1250"/>
                  </a:lnTo>
                  <a:lnTo>
                    <a:pt x="997377" y="4961"/>
                  </a:lnTo>
                  <a:lnTo>
                    <a:pt x="1043924" y="11069"/>
                  </a:lnTo>
                  <a:lnTo>
                    <a:pt x="1089695" y="19512"/>
                  </a:lnTo>
                  <a:lnTo>
                    <a:pt x="1134628" y="30228"/>
                  </a:lnTo>
                  <a:lnTo>
                    <a:pt x="1178661" y="43155"/>
                  </a:lnTo>
                  <a:lnTo>
                    <a:pt x="1221731" y="58229"/>
                  </a:lnTo>
                  <a:lnTo>
                    <a:pt x="1263776" y="75389"/>
                  </a:lnTo>
                  <a:lnTo>
                    <a:pt x="1304734" y="94572"/>
                  </a:lnTo>
                  <a:lnTo>
                    <a:pt x="1344542" y="115717"/>
                  </a:lnTo>
                  <a:lnTo>
                    <a:pt x="1383138" y="138759"/>
                  </a:lnTo>
                  <a:lnTo>
                    <a:pt x="1420459" y="163638"/>
                  </a:lnTo>
                  <a:lnTo>
                    <a:pt x="1456443" y="190290"/>
                  </a:lnTo>
                  <a:lnTo>
                    <a:pt x="1491027" y="218653"/>
                  </a:lnTo>
                  <a:lnTo>
                    <a:pt x="1524151" y="248666"/>
                  </a:lnTo>
                  <a:lnTo>
                    <a:pt x="1555749" y="280264"/>
                  </a:lnTo>
                  <a:lnTo>
                    <a:pt x="1585762" y="313388"/>
                  </a:lnTo>
                  <a:lnTo>
                    <a:pt x="1614125" y="347972"/>
                  </a:lnTo>
                  <a:lnTo>
                    <a:pt x="1640777" y="383956"/>
                  </a:lnTo>
                  <a:lnTo>
                    <a:pt x="1665656" y="421277"/>
                  </a:lnTo>
                  <a:lnTo>
                    <a:pt x="1688698" y="459873"/>
                  </a:lnTo>
                  <a:lnTo>
                    <a:pt x="1709843" y="499681"/>
                  </a:lnTo>
                  <a:lnTo>
                    <a:pt x="1729026" y="540639"/>
                  </a:lnTo>
                  <a:lnTo>
                    <a:pt x="1746186" y="582684"/>
                  </a:lnTo>
                  <a:lnTo>
                    <a:pt x="1761260" y="625754"/>
                  </a:lnTo>
                  <a:lnTo>
                    <a:pt x="1774187" y="669787"/>
                  </a:lnTo>
                  <a:lnTo>
                    <a:pt x="1784903" y="714720"/>
                  </a:lnTo>
                  <a:lnTo>
                    <a:pt x="1793346" y="760491"/>
                  </a:lnTo>
                  <a:lnTo>
                    <a:pt x="1799454" y="807038"/>
                  </a:lnTo>
                  <a:lnTo>
                    <a:pt x="1803165" y="854297"/>
                  </a:lnTo>
                  <a:lnTo>
                    <a:pt x="1804416" y="902207"/>
                  </a:lnTo>
                  <a:lnTo>
                    <a:pt x="1803165" y="950122"/>
                  </a:lnTo>
                  <a:lnTo>
                    <a:pt x="1799454" y="997386"/>
                  </a:lnTo>
                  <a:lnTo>
                    <a:pt x="1793346" y="1043936"/>
                  </a:lnTo>
                  <a:lnTo>
                    <a:pt x="1784903" y="1089710"/>
                  </a:lnTo>
                  <a:lnTo>
                    <a:pt x="1774187" y="1134645"/>
                  </a:lnTo>
                  <a:lnTo>
                    <a:pt x="1761260" y="1178680"/>
                  </a:lnTo>
                  <a:lnTo>
                    <a:pt x="1746186" y="1221752"/>
                  </a:lnTo>
                  <a:lnTo>
                    <a:pt x="1729026" y="1263798"/>
                  </a:lnTo>
                  <a:lnTo>
                    <a:pt x="1709843" y="1304756"/>
                  </a:lnTo>
                  <a:lnTo>
                    <a:pt x="1688698" y="1344564"/>
                  </a:lnTo>
                  <a:lnTo>
                    <a:pt x="1665656" y="1383160"/>
                  </a:lnTo>
                  <a:lnTo>
                    <a:pt x="1640777" y="1420481"/>
                  </a:lnTo>
                  <a:lnTo>
                    <a:pt x="1614125" y="1456464"/>
                  </a:lnTo>
                  <a:lnTo>
                    <a:pt x="1585762" y="1491048"/>
                  </a:lnTo>
                  <a:lnTo>
                    <a:pt x="1555749" y="1524170"/>
                  </a:lnTo>
                  <a:lnTo>
                    <a:pt x="1524151" y="1555767"/>
                  </a:lnTo>
                  <a:lnTo>
                    <a:pt x="1491027" y="1585778"/>
                  </a:lnTo>
                  <a:lnTo>
                    <a:pt x="1456443" y="1614140"/>
                  </a:lnTo>
                  <a:lnTo>
                    <a:pt x="1420459" y="1640791"/>
                  </a:lnTo>
                  <a:lnTo>
                    <a:pt x="1383138" y="1665668"/>
                  </a:lnTo>
                  <a:lnTo>
                    <a:pt x="1344542" y="1688709"/>
                  </a:lnTo>
                  <a:lnTo>
                    <a:pt x="1304734" y="1709851"/>
                  </a:lnTo>
                  <a:lnTo>
                    <a:pt x="1263776" y="1729033"/>
                  </a:lnTo>
                  <a:lnTo>
                    <a:pt x="1221731" y="1746191"/>
                  </a:lnTo>
                  <a:lnTo>
                    <a:pt x="1178661" y="1761264"/>
                  </a:lnTo>
                  <a:lnTo>
                    <a:pt x="1134628" y="1774189"/>
                  </a:lnTo>
                  <a:lnTo>
                    <a:pt x="1089695" y="1784904"/>
                  </a:lnTo>
                  <a:lnTo>
                    <a:pt x="1043924" y="1793347"/>
                  </a:lnTo>
                  <a:lnTo>
                    <a:pt x="997377" y="1799454"/>
                  </a:lnTo>
                  <a:lnTo>
                    <a:pt x="950118" y="1803164"/>
                  </a:lnTo>
                  <a:lnTo>
                    <a:pt x="902208" y="1804415"/>
                  </a:lnTo>
                  <a:lnTo>
                    <a:pt x="854297" y="1803164"/>
                  </a:lnTo>
                  <a:lnTo>
                    <a:pt x="807038" y="1799454"/>
                  </a:lnTo>
                  <a:lnTo>
                    <a:pt x="760491" y="1793347"/>
                  </a:lnTo>
                  <a:lnTo>
                    <a:pt x="714720" y="1784904"/>
                  </a:lnTo>
                  <a:lnTo>
                    <a:pt x="669787" y="1774189"/>
                  </a:lnTo>
                  <a:lnTo>
                    <a:pt x="625754" y="1761264"/>
                  </a:lnTo>
                  <a:lnTo>
                    <a:pt x="582684" y="1746191"/>
                  </a:lnTo>
                  <a:lnTo>
                    <a:pt x="540639" y="1729033"/>
                  </a:lnTo>
                  <a:lnTo>
                    <a:pt x="499681" y="1709851"/>
                  </a:lnTo>
                  <a:lnTo>
                    <a:pt x="459873" y="1688709"/>
                  </a:lnTo>
                  <a:lnTo>
                    <a:pt x="421277" y="1665668"/>
                  </a:lnTo>
                  <a:lnTo>
                    <a:pt x="383956" y="1640791"/>
                  </a:lnTo>
                  <a:lnTo>
                    <a:pt x="347972" y="1614140"/>
                  </a:lnTo>
                  <a:lnTo>
                    <a:pt x="313388" y="1585778"/>
                  </a:lnTo>
                  <a:lnTo>
                    <a:pt x="280264" y="1555767"/>
                  </a:lnTo>
                  <a:lnTo>
                    <a:pt x="248666" y="1524170"/>
                  </a:lnTo>
                  <a:lnTo>
                    <a:pt x="218653" y="1491048"/>
                  </a:lnTo>
                  <a:lnTo>
                    <a:pt x="190290" y="1456464"/>
                  </a:lnTo>
                  <a:lnTo>
                    <a:pt x="163638" y="1420481"/>
                  </a:lnTo>
                  <a:lnTo>
                    <a:pt x="138759" y="1383160"/>
                  </a:lnTo>
                  <a:lnTo>
                    <a:pt x="115717" y="1344564"/>
                  </a:lnTo>
                  <a:lnTo>
                    <a:pt x="94572" y="1304756"/>
                  </a:lnTo>
                  <a:lnTo>
                    <a:pt x="75389" y="1263798"/>
                  </a:lnTo>
                  <a:lnTo>
                    <a:pt x="58229" y="1221752"/>
                  </a:lnTo>
                  <a:lnTo>
                    <a:pt x="43155" y="1178680"/>
                  </a:lnTo>
                  <a:lnTo>
                    <a:pt x="30228" y="1134645"/>
                  </a:lnTo>
                  <a:lnTo>
                    <a:pt x="19512" y="1089710"/>
                  </a:lnTo>
                  <a:lnTo>
                    <a:pt x="11069" y="1043936"/>
                  </a:lnTo>
                  <a:lnTo>
                    <a:pt x="4961" y="997386"/>
                  </a:lnTo>
                  <a:lnTo>
                    <a:pt x="1250" y="950122"/>
                  </a:lnTo>
                  <a:lnTo>
                    <a:pt x="0" y="902207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017645" y="5542279"/>
            <a:ext cx="1108075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6680">
              <a:lnSpc>
                <a:spcPct val="1393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Strong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stain</a:t>
            </a:r>
            <a:r>
              <a:rPr sz="1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resistant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474977" y="3779265"/>
            <a:ext cx="2270760" cy="1824989"/>
            <a:chOff x="1474977" y="3779265"/>
            <a:chExt cx="2270760" cy="1824989"/>
          </a:xfrm>
        </p:grpSpPr>
        <p:sp>
          <p:nvSpPr>
            <p:cNvPr id="27" name="object 27"/>
            <p:cNvSpPr/>
            <p:nvPr/>
          </p:nvSpPr>
          <p:spPr>
            <a:xfrm>
              <a:off x="1485138" y="3789044"/>
              <a:ext cx="2260600" cy="1805305"/>
            </a:xfrm>
            <a:custGeom>
              <a:avLst/>
              <a:gdLst/>
              <a:ahLst/>
              <a:cxnLst/>
              <a:rect l="l" t="t" r="r" b="b"/>
              <a:pathLst>
                <a:path w="2260600" h="1805304">
                  <a:moveTo>
                    <a:pt x="1802879" y="902589"/>
                  </a:moveTo>
                  <a:lnTo>
                    <a:pt x="1801634" y="854684"/>
                  </a:lnTo>
                  <a:lnTo>
                    <a:pt x="1797926" y="807427"/>
                  </a:lnTo>
                  <a:lnTo>
                    <a:pt x="1791830" y="760882"/>
                  </a:lnTo>
                  <a:lnTo>
                    <a:pt x="1783384" y="715111"/>
                  </a:lnTo>
                  <a:lnTo>
                    <a:pt x="1772678" y="670179"/>
                  </a:lnTo>
                  <a:lnTo>
                    <a:pt x="1759775" y="626148"/>
                  </a:lnTo>
                  <a:lnTo>
                    <a:pt x="1744713" y="583069"/>
                  </a:lnTo>
                  <a:lnTo>
                    <a:pt x="1727568" y="541032"/>
                  </a:lnTo>
                  <a:lnTo>
                    <a:pt x="1708404" y="500075"/>
                  </a:lnTo>
                  <a:lnTo>
                    <a:pt x="1687271" y="460260"/>
                  </a:lnTo>
                  <a:lnTo>
                    <a:pt x="1664258" y="421665"/>
                  </a:lnTo>
                  <a:lnTo>
                    <a:pt x="1639392" y="384340"/>
                  </a:lnTo>
                  <a:lnTo>
                    <a:pt x="1612773" y="348361"/>
                  </a:lnTo>
                  <a:lnTo>
                    <a:pt x="1584426" y="313778"/>
                  </a:lnTo>
                  <a:lnTo>
                    <a:pt x="1554441" y="280657"/>
                  </a:lnTo>
                  <a:lnTo>
                    <a:pt x="1522869" y="249059"/>
                  </a:lnTo>
                  <a:lnTo>
                    <a:pt x="1489773" y="219036"/>
                  </a:lnTo>
                  <a:lnTo>
                    <a:pt x="1455229" y="190677"/>
                  </a:lnTo>
                  <a:lnTo>
                    <a:pt x="1419275" y="164020"/>
                  </a:lnTo>
                  <a:lnTo>
                    <a:pt x="1381975" y="139141"/>
                  </a:lnTo>
                  <a:lnTo>
                    <a:pt x="1343418" y="116103"/>
                  </a:lnTo>
                  <a:lnTo>
                    <a:pt x="1303642" y="94957"/>
                  </a:lnTo>
                  <a:lnTo>
                    <a:pt x="1262722" y="75780"/>
                  </a:lnTo>
                  <a:lnTo>
                    <a:pt x="1220711" y="58623"/>
                  </a:lnTo>
                  <a:lnTo>
                    <a:pt x="1177671" y="43548"/>
                  </a:lnTo>
                  <a:lnTo>
                    <a:pt x="1133678" y="30619"/>
                  </a:lnTo>
                  <a:lnTo>
                    <a:pt x="1088783" y="19900"/>
                  </a:lnTo>
                  <a:lnTo>
                    <a:pt x="1043051" y="11455"/>
                  </a:lnTo>
                  <a:lnTo>
                    <a:pt x="996530" y="5346"/>
                  </a:lnTo>
                  <a:lnTo>
                    <a:pt x="949312" y="1638"/>
                  </a:lnTo>
                  <a:lnTo>
                    <a:pt x="901446" y="381"/>
                  </a:lnTo>
                  <a:lnTo>
                    <a:pt x="853567" y="1638"/>
                  </a:lnTo>
                  <a:lnTo>
                    <a:pt x="806348" y="5346"/>
                  </a:lnTo>
                  <a:lnTo>
                    <a:pt x="759828" y="11455"/>
                  </a:lnTo>
                  <a:lnTo>
                    <a:pt x="714095" y="19900"/>
                  </a:lnTo>
                  <a:lnTo>
                    <a:pt x="669201" y="30619"/>
                  </a:lnTo>
                  <a:lnTo>
                    <a:pt x="625208" y="43548"/>
                  </a:lnTo>
                  <a:lnTo>
                    <a:pt x="582168" y="58623"/>
                  </a:lnTo>
                  <a:lnTo>
                    <a:pt x="540156" y="75780"/>
                  </a:lnTo>
                  <a:lnTo>
                    <a:pt x="499237" y="94957"/>
                  </a:lnTo>
                  <a:lnTo>
                    <a:pt x="459460" y="116103"/>
                  </a:lnTo>
                  <a:lnTo>
                    <a:pt x="420903" y="139141"/>
                  </a:lnTo>
                  <a:lnTo>
                    <a:pt x="383603" y="164020"/>
                  </a:lnTo>
                  <a:lnTo>
                    <a:pt x="347649" y="190677"/>
                  </a:lnTo>
                  <a:lnTo>
                    <a:pt x="313105" y="219036"/>
                  </a:lnTo>
                  <a:lnTo>
                    <a:pt x="280009" y="249059"/>
                  </a:lnTo>
                  <a:lnTo>
                    <a:pt x="248437" y="280657"/>
                  </a:lnTo>
                  <a:lnTo>
                    <a:pt x="218452" y="313778"/>
                  </a:lnTo>
                  <a:lnTo>
                    <a:pt x="190106" y="348361"/>
                  </a:lnTo>
                  <a:lnTo>
                    <a:pt x="163487" y="384340"/>
                  </a:lnTo>
                  <a:lnTo>
                    <a:pt x="138620" y="421665"/>
                  </a:lnTo>
                  <a:lnTo>
                    <a:pt x="115608" y="460260"/>
                  </a:lnTo>
                  <a:lnTo>
                    <a:pt x="94475" y="500075"/>
                  </a:lnTo>
                  <a:lnTo>
                    <a:pt x="75311" y="541032"/>
                  </a:lnTo>
                  <a:lnTo>
                    <a:pt x="58166" y="583069"/>
                  </a:lnTo>
                  <a:lnTo>
                    <a:pt x="43103" y="626148"/>
                  </a:lnTo>
                  <a:lnTo>
                    <a:pt x="30200" y="670179"/>
                  </a:lnTo>
                  <a:lnTo>
                    <a:pt x="19494" y="715111"/>
                  </a:lnTo>
                  <a:lnTo>
                    <a:pt x="11049" y="760882"/>
                  </a:lnTo>
                  <a:lnTo>
                    <a:pt x="4953" y="807427"/>
                  </a:lnTo>
                  <a:lnTo>
                    <a:pt x="1244" y="854684"/>
                  </a:lnTo>
                  <a:lnTo>
                    <a:pt x="0" y="902589"/>
                  </a:lnTo>
                  <a:lnTo>
                    <a:pt x="1244" y="950506"/>
                  </a:lnTo>
                  <a:lnTo>
                    <a:pt x="4953" y="997762"/>
                  </a:lnTo>
                  <a:lnTo>
                    <a:pt x="11049" y="1044308"/>
                  </a:lnTo>
                  <a:lnTo>
                    <a:pt x="19494" y="1090079"/>
                  </a:lnTo>
                  <a:lnTo>
                    <a:pt x="30200" y="1135011"/>
                  </a:lnTo>
                  <a:lnTo>
                    <a:pt x="43103" y="1179042"/>
                  </a:lnTo>
                  <a:lnTo>
                    <a:pt x="58166" y="1222121"/>
                  </a:lnTo>
                  <a:lnTo>
                    <a:pt x="75311" y="1264158"/>
                  </a:lnTo>
                  <a:lnTo>
                    <a:pt x="94475" y="1305115"/>
                  </a:lnTo>
                  <a:lnTo>
                    <a:pt x="115608" y="1344930"/>
                  </a:lnTo>
                  <a:lnTo>
                    <a:pt x="138620" y="1383525"/>
                  </a:lnTo>
                  <a:lnTo>
                    <a:pt x="163487" y="1420850"/>
                  </a:lnTo>
                  <a:lnTo>
                    <a:pt x="190106" y="1456829"/>
                  </a:lnTo>
                  <a:lnTo>
                    <a:pt x="218452" y="1491411"/>
                  </a:lnTo>
                  <a:lnTo>
                    <a:pt x="248437" y="1524533"/>
                  </a:lnTo>
                  <a:lnTo>
                    <a:pt x="280009" y="1556131"/>
                  </a:lnTo>
                  <a:lnTo>
                    <a:pt x="313105" y="1586153"/>
                  </a:lnTo>
                  <a:lnTo>
                    <a:pt x="347649" y="1614512"/>
                  </a:lnTo>
                  <a:lnTo>
                    <a:pt x="383603" y="1641170"/>
                  </a:lnTo>
                  <a:lnTo>
                    <a:pt x="420903" y="1666049"/>
                  </a:lnTo>
                  <a:lnTo>
                    <a:pt x="459460" y="1689087"/>
                  </a:lnTo>
                  <a:lnTo>
                    <a:pt x="499237" y="1710232"/>
                  </a:lnTo>
                  <a:lnTo>
                    <a:pt x="540156" y="1729409"/>
                  </a:lnTo>
                  <a:lnTo>
                    <a:pt x="582168" y="1746567"/>
                  </a:lnTo>
                  <a:lnTo>
                    <a:pt x="625208" y="1761642"/>
                  </a:lnTo>
                  <a:lnTo>
                    <a:pt x="669201" y="1774571"/>
                  </a:lnTo>
                  <a:lnTo>
                    <a:pt x="714095" y="1785289"/>
                  </a:lnTo>
                  <a:lnTo>
                    <a:pt x="759828" y="1793735"/>
                  </a:lnTo>
                  <a:lnTo>
                    <a:pt x="806348" y="1799844"/>
                  </a:lnTo>
                  <a:lnTo>
                    <a:pt x="853567" y="1803552"/>
                  </a:lnTo>
                  <a:lnTo>
                    <a:pt x="901446" y="1804797"/>
                  </a:lnTo>
                  <a:lnTo>
                    <a:pt x="949312" y="1803552"/>
                  </a:lnTo>
                  <a:lnTo>
                    <a:pt x="996530" y="1799844"/>
                  </a:lnTo>
                  <a:lnTo>
                    <a:pt x="1043051" y="1793735"/>
                  </a:lnTo>
                  <a:lnTo>
                    <a:pt x="1088783" y="1785289"/>
                  </a:lnTo>
                  <a:lnTo>
                    <a:pt x="1133678" y="1774571"/>
                  </a:lnTo>
                  <a:lnTo>
                    <a:pt x="1177671" y="1761642"/>
                  </a:lnTo>
                  <a:lnTo>
                    <a:pt x="1220711" y="1746567"/>
                  </a:lnTo>
                  <a:lnTo>
                    <a:pt x="1262722" y="1729409"/>
                  </a:lnTo>
                  <a:lnTo>
                    <a:pt x="1303642" y="1710232"/>
                  </a:lnTo>
                  <a:lnTo>
                    <a:pt x="1343418" y="1689087"/>
                  </a:lnTo>
                  <a:lnTo>
                    <a:pt x="1381975" y="1666049"/>
                  </a:lnTo>
                  <a:lnTo>
                    <a:pt x="1419275" y="1641170"/>
                  </a:lnTo>
                  <a:lnTo>
                    <a:pt x="1455229" y="1614512"/>
                  </a:lnTo>
                  <a:lnTo>
                    <a:pt x="1489773" y="1586153"/>
                  </a:lnTo>
                  <a:lnTo>
                    <a:pt x="1522869" y="1556131"/>
                  </a:lnTo>
                  <a:lnTo>
                    <a:pt x="1554441" y="1524533"/>
                  </a:lnTo>
                  <a:lnTo>
                    <a:pt x="1584426" y="1491411"/>
                  </a:lnTo>
                  <a:lnTo>
                    <a:pt x="1612773" y="1456829"/>
                  </a:lnTo>
                  <a:lnTo>
                    <a:pt x="1639392" y="1420850"/>
                  </a:lnTo>
                  <a:lnTo>
                    <a:pt x="1664258" y="1383525"/>
                  </a:lnTo>
                  <a:lnTo>
                    <a:pt x="1687271" y="1344930"/>
                  </a:lnTo>
                  <a:lnTo>
                    <a:pt x="1708404" y="1305115"/>
                  </a:lnTo>
                  <a:lnTo>
                    <a:pt x="1727568" y="1264158"/>
                  </a:lnTo>
                  <a:lnTo>
                    <a:pt x="1744713" y="1222121"/>
                  </a:lnTo>
                  <a:lnTo>
                    <a:pt x="1759775" y="1179042"/>
                  </a:lnTo>
                  <a:lnTo>
                    <a:pt x="1772678" y="1135011"/>
                  </a:lnTo>
                  <a:lnTo>
                    <a:pt x="1783384" y="1090079"/>
                  </a:lnTo>
                  <a:lnTo>
                    <a:pt x="1791830" y="1044308"/>
                  </a:lnTo>
                  <a:lnTo>
                    <a:pt x="1797926" y="997762"/>
                  </a:lnTo>
                  <a:lnTo>
                    <a:pt x="1801634" y="950506"/>
                  </a:lnTo>
                  <a:lnTo>
                    <a:pt x="1802879" y="902589"/>
                  </a:lnTo>
                  <a:close/>
                </a:path>
                <a:path w="2260600" h="1805304">
                  <a:moveTo>
                    <a:pt x="2260600" y="329438"/>
                  </a:moveTo>
                  <a:lnTo>
                    <a:pt x="2076577" y="10795"/>
                  </a:lnTo>
                  <a:lnTo>
                    <a:pt x="1911223" y="106172"/>
                  </a:lnTo>
                  <a:lnTo>
                    <a:pt x="1850009" y="0"/>
                  </a:lnTo>
                  <a:lnTo>
                    <a:pt x="1837944" y="361061"/>
                  </a:lnTo>
                  <a:lnTo>
                    <a:pt x="2156587" y="531114"/>
                  </a:lnTo>
                  <a:lnTo>
                    <a:pt x="2095246" y="424942"/>
                  </a:lnTo>
                  <a:lnTo>
                    <a:pt x="2260600" y="329438"/>
                  </a:lnTo>
                  <a:close/>
                </a:path>
              </a:pathLst>
            </a:custGeom>
            <a:solidFill>
              <a:srgbClr val="CC45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85137" y="3789425"/>
              <a:ext cx="1803400" cy="1804670"/>
            </a:xfrm>
            <a:custGeom>
              <a:avLst/>
              <a:gdLst/>
              <a:ahLst/>
              <a:cxnLst/>
              <a:rect l="l" t="t" r="r" b="b"/>
              <a:pathLst>
                <a:path w="1803400" h="1804670">
                  <a:moveTo>
                    <a:pt x="0" y="902207"/>
                  </a:moveTo>
                  <a:lnTo>
                    <a:pt x="1249" y="854297"/>
                  </a:lnTo>
                  <a:lnTo>
                    <a:pt x="4956" y="807038"/>
                  </a:lnTo>
                  <a:lnTo>
                    <a:pt x="11059" y="760491"/>
                  </a:lnTo>
                  <a:lnTo>
                    <a:pt x="19494" y="714720"/>
                  </a:lnTo>
                  <a:lnTo>
                    <a:pt x="30200" y="669787"/>
                  </a:lnTo>
                  <a:lnTo>
                    <a:pt x="43115" y="625754"/>
                  </a:lnTo>
                  <a:lnTo>
                    <a:pt x="58175" y="582684"/>
                  </a:lnTo>
                  <a:lnTo>
                    <a:pt x="75320" y="540639"/>
                  </a:lnTo>
                  <a:lnTo>
                    <a:pt x="94485" y="499681"/>
                  </a:lnTo>
                  <a:lnTo>
                    <a:pt x="115610" y="459873"/>
                  </a:lnTo>
                  <a:lnTo>
                    <a:pt x="138632" y="421277"/>
                  </a:lnTo>
                  <a:lnTo>
                    <a:pt x="163488" y="383956"/>
                  </a:lnTo>
                  <a:lnTo>
                    <a:pt x="190117" y="347972"/>
                  </a:lnTo>
                  <a:lnTo>
                    <a:pt x="218455" y="313388"/>
                  </a:lnTo>
                  <a:lnTo>
                    <a:pt x="248441" y="280264"/>
                  </a:lnTo>
                  <a:lnTo>
                    <a:pt x="280012" y="248666"/>
                  </a:lnTo>
                  <a:lnTo>
                    <a:pt x="313107" y="218653"/>
                  </a:lnTo>
                  <a:lnTo>
                    <a:pt x="347661" y="190290"/>
                  </a:lnTo>
                  <a:lnTo>
                    <a:pt x="383615" y="163638"/>
                  </a:lnTo>
                  <a:lnTo>
                    <a:pt x="420904" y="138759"/>
                  </a:lnTo>
                  <a:lnTo>
                    <a:pt x="459467" y="115717"/>
                  </a:lnTo>
                  <a:lnTo>
                    <a:pt x="499242" y="94572"/>
                  </a:lnTo>
                  <a:lnTo>
                    <a:pt x="540165" y="75389"/>
                  </a:lnTo>
                  <a:lnTo>
                    <a:pt x="582176" y="58229"/>
                  </a:lnTo>
                  <a:lnTo>
                    <a:pt x="625211" y="43155"/>
                  </a:lnTo>
                  <a:lnTo>
                    <a:pt x="669208" y="30228"/>
                  </a:lnTo>
                  <a:lnTo>
                    <a:pt x="714105" y="19512"/>
                  </a:lnTo>
                  <a:lnTo>
                    <a:pt x="759839" y="11069"/>
                  </a:lnTo>
                  <a:lnTo>
                    <a:pt x="806349" y="4961"/>
                  </a:lnTo>
                  <a:lnTo>
                    <a:pt x="853572" y="1250"/>
                  </a:lnTo>
                  <a:lnTo>
                    <a:pt x="901445" y="0"/>
                  </a:lnTo>
                  <a:lnTo>
                    <a:pt x="949319" y="1250"/>
                  </a:lnTo>
                  <a:lnTo>
                    <a:pt x="996542" y="4961"/>
                  </a:lnTo>
                  <a:lnTo>
                    <a:pt x="1043052" y="11069"/>
                  </a:lnTo>
                  <a:lnTo>
                    <a:pt x="1088786" y="19512"/>
                  </a:lnTo>
                  <a:lnTo>
                    <a:pt x="1133683" y="30228"/>
                  </a:lnTo>
                  <a:lnTo>
                    <a:pt x="1177680" y="43155"/>
                  </a:lnTo>
                  <a:lnTo>
                    <a:pt x="1220715" y="58229"/>
                  </a:lnTo>
                  <a:lnTo>
                    <a:pt x="1262726" y="75389"/>
                  </a:lnTo>
                  <a:lnTo>
                    <a:pt x="1303649" y="94572"/>
                  </a:lnTo>
                  <a:lnTo>
                    <a:pt x="1343424" y="115717"/>
                  </a:lnTo>
                  <a:lnTo>
                    <a:pt x="1381987" y="138759"/>
                  </a:lnTo>
                  <a:lnTo>
                    <a:pt x="1419276" y="163638"/>
                  </a:lnTo>
                  <a:lnTo>
                    <a:pt x="1455230" y="190290"/>
                  </a:lnTo>
                  <a:lnTo>
                    <a:pt x="1489784" y="218653"/>
                  </a:lnTo>
                  <a:lnTo>
                    <a:pt x="1522879" y="248666"/>
                  </a:lnTo>
                  <a:lnTo>
                    <a:pt x="1554450" y="280264"/>
                  </a:lnTo>
                  <a:lnTo>
                    <a:pt x="1584436" y="313388"/>
                  </a:lnTo>
                  <a:lnTo>
                    <a:pt x="1612774" y="347972"/>
                  </a:lnTo>
                  <a:lnTo>
                    <a:pt x="1639403" y="383956"/>
                  </a:lnTo>
                  <a:lnTo>
                    <a:pt x="1664259" y="421277"/>
                  </a:lnTo>
                  <a:lnTo>
                    <a:pt x="1687281" y="459873"/>
                  </a:lnTo>
                  <a:lnTo>
                    <a:pt x="1708406" y="499681"/>
                  </a:lnTo>
                  <a:lnTo>
                    <a:pt x="1727571" y="540639"/>
                  </a:lnTo>
                  <a:lnTo>
                    <a:pt x="1744716" y="582684"/>
                  </a:lnTo>
                  <a:lnTo>
                    <a:pt x="1759776" y="625754"/>
                  </a:lnTo>
                  <a:lnTo>
                    <a:pt x="1772691" y="669787"/>
                  </a:lnTo>
                  <a:lnTo>
                    <a:pt x="1783397" y="714720"/>
                  </a:lnTo>
                  <a:lnTo>
                    <a:pt x="1791832" y="760491"/>
                  </a:lnTo>
                  <a:lnTo>
                    <a:pt x="1797935" y="807038"/>
                  </a:lnTo>
                  <a:lnTo>
                    <a:pt x="1801642" y="854297"/>
                  </a:lnTo>
                  <a:lnTo>
                    <a:pt x="1802891" y="902207"/>
                  </a:lnTo>
                  <a:lnTo>
                    <a:pt x="1801642" y="950118"/>
                  </a:lnTo>
                  <a:lnTo>
                    <a:pt x="1797935" y="997377"/>
                  </a:lnTo>
                  <a:lnTo>
                    <a:pt x="1791832" y="1043924"/>
                  </a:lnTo>
                  <a:lnTo>
                    <a:pt x="1783397" y="1089695"/>
                  </a:lnTo>
                  <a:lnTo>
                    <a:pt x="1772691" y="1134628"/>
                  </a:lnTo>
                  <a:lnTo>
                    <a:pt x="1759776" y="1178661"/>
                  </a:lnTo>
                  <a:lnTo>
                    <a:pt x="1744716" y="1221731"/>
                  </a:lnTo>
                  <a:lnTo>
                    <a:pt x="1727571" y="1263776"/>
                  </a:lnTo>
                  <a:lnTo>
                    <a:pt x="1708406" y="1304734"/>
                  </a:lnTo>
                  <a:lnTo>
                    <a:pt x="1687281" y="1344542"/>
                  </a:lnTo>
                  <a:lnTo>
                    <a:pt x="1664259" y="1383138"/>
                  </a:lnTo>
                  <a:lnTo>
                    <a:pt x="1639403" y="1420459"/>
                  </a:lnTo>
                  <a:lnTo>
                    <a:pt x="1612774" y="1456443"/>
                  </a:lnTo>
                  <a:lnTo>
                    <a:pt x="1584436" y="1491027"/>
                  </a:lnTo>
                  <a:lnTo>
                    <a:pt x="1554450" y="1524151"/>
                  </a:lnTo>
                  <a:lnTo>
                    <a:pt x="1522879" y="1555749"/>
                  </a:lnTo>
                  <a:lnTo>
                    <a:pt x="1489784" y="1585762"/>
                  </a:lnTo>
                  <a:lnTo>
                    <a:pt x="1455230" y="1614125"/>
                  </a:lnTo>
                  <a:lnTo>
                    <a:pt x="1419276" y="1640777"/>
                  </a:lnTo>
                  <a:lnTo>
                    <a:pt x="1381987" y="1665656"/>
                  </a:lnTo>
                  <a:lnTo>
                    <a:pt x="1343424" y="1688698"/>
                  </a:lnTo>
                  <a:lnTo>
                    <a:pt x="1303649" y="1709843"/>
                  </a:lnTo>
                  <a:lnTo>
                    <a:pt x="1262726" y="1729026"/>
                  </a:lnTo>
                  <a:lnTo>
                    <a:pt x="1220715" y="1746186"/>
                  </a:lnTo>
                  <a:lnTo>
                    <a:pt x="1177680" y="1761260"/>
                  </a:lnTo>
                  <a:lnTo>
                    <a:pt x="1133683" y="1774187"/>
                  </a:lnTo>
                  <a:lnTo>
                    <a:pt x="1088786" y="1784903"/>
                  </a:lnTo>
                  <a:lnTo>
                    <a:pt x="1043052" y="1793346"/>
                  </a:lnTo>
                  <a:lnTo>
                    <a:pt x="996542" y="1799454"/>
                  </a:lnTo>
                  <a:lnTo>
                    <a:pt x="949319" y="1803165"/>
                  </a:lnTo>
                  <a:lnTo>
                    <a:pt x="901445" y="1804415"/>
                  </a:lnTo>
                  <a:lnTo>
                    <a:pt x="853572" y="1803165"/>
                  </a:lnTo>
                  <a:lnTo>
                    <a:pt x="806349" y="1799454"/>
                  </a:lnTo>
                  <a:lnTo>
                    <a:pt x="759839" y="1793346"/>
                  </a:lnTo>
                  <a:lnTo>
                    <a:pt x="714105" y="1784903"/>
                  </a:lnTo>
                  <a:lnTo>
                    <a:pt x="669208" y="1774187"/>
                  </a:lnTo>
                  <a:lnTo>
                    <a:pt x="625211" y="1761260"/>
                  </a:lnTo>
                  <a:lnTo>
                    <a:pt x="582176" y="1746186"/>
                  </a:lnTo>
                  <a:lnTo>
                    <a:pt x="540165" y="1729026"/>
                  </a:lnTo>
                  <a:lnTo>
                    <a:pt x="499242" y="1709843"/>
                  </a:lnTo>
                  <a:lnTo>
                    <a:pt x="459467" y="1688698"/>
                  </a:lnTo>
                  <a:lnTo>
                    <a:pt x="420904" y="1665656"/>
                  </a:lnTo>
                  <a:lnTo>
                    <a:pt x="383615" y="1640777"/>
                  </a:lnTo>
                  <a:lnTo>
                    <a:pt x="347661" y="1614125"/>
                  </a:lnTo>
                  <a:lnTo>
                    <a:pt x="313107" y="1585762"/>
                  </a:lnTo>
                  <a:lnTo>
                    <a:pt x="280012" y="1555749"/>
                  </a:lnTo>
                  <a:lnTo>
                    <a:pt x="248441" y="1524151"/>
                  </a:lnTo>
                  <a:lnTo>
                    <a:pt x="218455" y="1491027"/>
                  </a:lnTo>
                  <a:lnTo>
                    <a:pt x="190117" y="1456443"/>
                  </a:lnTo>
                  <a:lnTo>
                    <a:pt x="163488" y="1420459"/>
                  </a:lnTo>
                  <a:lnTo>
                    <a:pt x="138632" y="1383138"/>
                  </a:lnTo>
                  <a:lnTo>
                    <a:pt x="115610" y="1344542"/>
                  </a:lnTo>
                  <a:lnTo>
                    <a:pt x="94485" y="1304734"/>
                  </a:lnTo>
                  <a:lnTo>
                    <a:pt x="75320" y="1263776"/>
                  </a:lnTo>
                  <a:lnTo>
                    <a:pt x="58175" y="1221731"/>
                  </a:lnTo>
                  <a:lnTo>
                    <a:pt x="43115" y="1178661"/>
                  </a:lnTo>
                  <a:lnTo>
                    <a:pt x="30200" y="1134628"/>
                  </a:lnTo>
                  <a:lnTo>
                    <a:pt x="19494" y="1089695"/>
                  </a:lnTo>
                  <a:lnTo>
                    <a:pt x="11059" y="1043924"/>
                  </a:lnTo>
                  <a:lnTo>
                    <a:pt x="4956" y="997377"/>
                  </a:lnTo>
                  <a:lnTo>
                    <a:pt x="1249" y="950118"/>
                  </a:lnTo>
                  <a:lnTo>
                    <a:pt x="0" y="902207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837435" y="4280128"/>
            <a:ext cx="1096645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3200" marR="5080" indent="-190500">
              <a:lnSpc>
                <a:spcPct val="139300"/>
              </a:lnSpc>
              <a:spcBef>
                <a:spcPts val="95"/>
              </a:spcBef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1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available 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sheets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475232" y="1255775"/>
            <a:ext cx="2270760" cy="1824355"/>
            <a:chOff x="1475232" y="1255775"/>
            <a:chExt cx="2270760" cy="1824355"/>
          </a:xfrm>
        </p:grpSpPr>
        <p:sp>
          <p:nvSpPr>
            <p:cNvPr id="31" name="object 31"/>
            <p:cNvSpPr/>
            <p:nvPr/>
          </p:nvSpPr>
          <p:spPr>
            <a:xfrm>
              <a:off x="1485138" y="1265681"/>
              <a:ext cx="2260600" cy="1804670"/>
            </a:xfrm>
            <a:custGeom>
              <a:avLst/>
              <a:gdLst/>
              <a:ahLst/>
              <a:cxnLst/>
              <a:rect l="l" t="t" r="r" b="b"/>
              <a:pathLst>
                <a:path w="2260600" h="1804670">
                  <a:moveTo>
                    <a:pt x="1802879" y="902208"/>
                  </a:moveTo>
                  <a:lnTo>
                    <a:pt x="1801634" y="854303"/>
                  </a:lnTo>
                  <a:lnTo>
                    <a:pt x="1797926" y="807046"/>
                  </a:lnTo>
                  <a:lnTo>
                    <a:pt x="1791830" y="760501"/>
                  </a:lnTo>
                  <a:lnTo>
                    <a:pt x="1783384" y="714730"/>
                  </a:lnTo>
                  <a:lnTo>
                    <a:pt x="1772678" y="669798"/>
                  </a:lnTo>
                  <a:lnTo>
                    <a:pt x="1759775" y="625767"/>
                  </a:lnTo>
                  <a:lnTo>
                    <a:pt x="1744713" y="582688"/>
                  </a:lnTo>
                  <a:lnTo>
                    <a:pt x="1727568" y="540651"/>
                  </a:lnTo>
                  <a:lnTo>
                    <a:pt x="1708404" y="499694"/>
                  </a:lnTo>
                  <a:lnTo>
                    <a:pt x="1687271" y="459879"/>
                  </a:lnTo>
                  <a:lnTo>
                    <a:pt x="1664258" y="421284"/>
                  </a:lnTo>
                  <a:lnTo>
                    <a:pt x="1639392" y="383959"/>
                  </a:lnTo>
                  <a:lnTo>
                    <a:pt x="1612773" y="347980"/>
                  </a:lnTo>
                  <a:lnTo>
                    <a:pt x="1584426" y="313397"/>
                  </a:lnTo>
                  <a:lnTo>
                    <a:pt x="1554441" y="280276"/>
                  </a:lnTo>
                  <a:lnTo>
                    <a:pt x="1522869" y="248678"/>
                  </a:lnTo>
                  <a:lnTo>
                    <a:pt x="1489773" y="218655"/>
                  </a:lnTo>
                  <a:lnTo>
                    <a:pt x="1455229" y="190296"/>
                  </a:lnTo>
                  <a:lnTo>
                    <a:pt x="1419275" y="163639"/>
                  </a:lnTo>
                  <a:lnTo>
                    <a:pt x="1381975" y="138760"/>
                  </a:lnTo>
                  <a:lnTo>
                    <a:pt x="1343418" y="115722"/>
                  </a:lnTo>
                  <a:lnTo>
                    <a:pt x="1303642" y="94576"/>
                  </a:lnTo>
                  <a:lnTo>
                    <a:pt x="1262722" y="75399"/>
                  </a:lnTo>
                  <a:lnTo>
                    <a:pt x="1220711" y="58242"/>
                  </a:lnTo>
                  <a:lnTo>
                    <a:pt x="1177671" y="43167"/>
                  </a:lnTo>
                  <a:lnTo>
                    <a:pt x="1133678" y="30238"/>
                  </a:lnTo>
                  <a:lnTo>
                    <a:pt x="1088783" y="19519"/>
                  </a:lnTo>
                  <a:lnTo>
                    <a:pt x="1043051" y="11074"/>
                  </a:lnTo>
                  <a:lnTo>
                    <a:pt x="996530" y="4965"/>
                  </a:lnTo>
                  <a:lnTo>
                    <a:pt x="949312" y="1257"/>
                  </a:lnTo>
                  <a:lnTo>
                    <a:pt x="901446" y="0"/>
                  </a:lnTo>
                  <a:lnTo>
                    <a:pt x="853567" y="1257"/>
                  </a:lnTo>
                  <a:lnTo>
                    <a:pt x="806348" y="4965"/>
                  </a:lnTo>
                  <a:lnTo>
                    <a:pt x="759828" y="11074"/>
                  </a:lnTo>
                  <a:lnTo>
                    <a:pt x="714095" y="19519"/>
                  </a:lnTo>
                  <a:lnTo>
                    <a:pt x="669201" y="30238"/>
                  </a:lnTo>
                  <a:lnTo>
                    <a:pt x="625208" y="43167"/>
                  </a:lnTo>
                  <a:lnTo>
                    <a:pt x="582168" y="58242"/>
                  </a:lnTo>
                  <a:lnTo>
                    <a:pt x="540156" y="75399"/>
                  </a:lnTo>
                  <a:lnTo>
                    <a:pt x="499237" y="94576"/>
                  </a:lnTo>
                  <a:lnTo>
                    <a:pt x="459460" y="115722"/>
                  </a:lnTo>
                  <a:lnTo>
                    <a:pt x="420903" y="138760"/>
                  </a:lnTo>
                  <a:lnTo>
                    <a:pt x="383603" y="163639"/>
                  </a:lnTo>
                  <a:lnTo>
                    <a:pt x="347649" y="190296"/>
                  </a:lnTo>
                  <a:lnTo>
                    <a:pt x="313105" y="218655"/>
                  </a:lnTo>
                  <a:lnTo>
                    <a:pt x="280009" y="248678"/>
                  </a:lnTo>
                  <a:lnTo>
                    <a:pt x="248437" y="280276"/>
                  </a:lnTo>
                  <a:lnTo>
                    <a:pt x="218452" y="313397"/>
                  </a:lnTo>
                  <a:lnTo>
                    <a:pt x="190106" y="347980"/>
                  </a:lnTo>
                  <a:lnTo>
                    <a:pt x="163487" y="383959"/>
                  </a:lnTo>
                  <a:lnTo>
                    <a:pt x="138620" y="421284"/>
                  </a:lnTo>
                  <a:lnTo>
                    <a:pt x="115608" y="459879"/>
                  </a:lnTo>
                  <a:lnTo>
                    <a:pt x="94475" y="499694"/>
                  </a:lnTo>
                  <a:lnTo>
                    <a:pt x="75311" y="540651"/>
                  </a:lnTo>
                  <a:lnTo>
                    <a:pt x="58166" y="582688"/>
                  </a:lnTo>
                  <a:lnTo>
                    <a:pt x="43103" y="625767"/>
                  </a:lnTo>
                  <a:lnTo>
                    <a:pt x="30200" y="669798"/>
                  </a:lnTo>
                  <a:lnTo>
                    <a:pt x="19494" y="714730"/>
                  </a:lnTo>
                  <a:lnTo>
                    <a:pt x="11049" y="760501"/>
                  </a:lnTo>
                  <a:lnTo>
                    <a:pt x="4953" y="807046"/>
                  </a:lnTo>
                  <a:lnTo>
                    <a:pt x="1244" y="854303"/>
                  </a:lnTo>
                  <a:lnTo>
                    <a:pt x="0" y="902208"/>
                  </a:lnTo>
                  <a:lnTo>
                    <a:pt x="1244" y="950125"/>
                  </a:lnTo>
                  <a:lnTo>
                    <a:pt x="4953" y="997381"/>
                  </a:lnTo>
                  <a:lnTo>
                    <a:pt x="11049" y="1043927"/>
                  </a:lnTo>
                  <a:lnTo>
                    <a:pt x="19494" y="1089698"/>
                  </a:lnTo>
                  <a:lnTo>
                    <a:pt x="30200" y="1134630"/>
                  </a:lnTo>
                  <a:lnTo>
                    <a:pt x="43103" y="1178661"/>
                  </a:lnTo>
                  <a:lnTo>
                    <a:pt x="58166" y="1221740"/>
                  </a:lnTo>
                  <a:lnTo>
                    <a:pt x="75311" y="1263777"/>
                  </a:lnTo>
                  <a:lnTo>
                    <a:pt x="94475" y="1304734"/>
                  </a:lnTo>
                  <a:lnTo>
                    <a:pt x="115608" y="1344549"/>
                  </a:lnTo>
                  <a:lnTo>
                    <a:pt x="138620" y="1383144"/>
                  </a:lnTo>
                  <a:lnTo>
                    <a:pt x="163487" y="1420469"/>
                  </a:lnTo>
                  <a:lnTo>
                    <a:pt x="190106" y="1456448"/>
                  </a:lnTo>
                  <a:lnTo>
                    <a:pt x="218452" y="1491030"/>
                  </a:lnTo>
                  <a:lnTo>
                    <a:pt x="248437" y="1524152"/>
                  </a:lnTo>
                  <a:lnTo>
                    <a:pt x="280009" y="1555750"/>
                  </a:lnTo>
                  <a:lnTo>
                    <a:pt x="313105" y="1585772"/>
                  </a:lnTo>
                  <a:lnTo>
                    <a:pt x="347649" y="1614131"/>
                  </a:lnTo>
                  <a:lnTo>
                    <a:pt x="383603" y="1640789"/>
                  </a:lnTo>
                  <a:lnTo>
                    <a:pt x="420903" y="1665668"/>
                  </a:lnTo>
                  <a:lnTo>
                    <a:pt x="459460" y="1688706"/>
                  </a:lnTo>
                  <a:lnTo>
                    <a:pt x="499237" y="1709851"/>
                  </a:lnTo>
                  <a:lnTo>
                    <a:pt x="540156" y="1729028"/>
                  </a:lnTo>
                  <a:lnTo>
                    <a:pt x="582168" y="1746186"/>
                  </a:lnTo>
                  <a:lnTo>
                    <a:pt x="625208" y="1761261"/>
                  </a:lnTo>
                  <a:lnTo>
                    <a:pt x="669201" y="1774190"/>
                  </a:lnTo>
                  <a:lnTo>
                    <a:pt x="714095" y="1784908"/>
                  </a:lnTo>
                  <a:lnTo>
                    <a:pt x="759828" y="1793354"/>
                  </a:lnTo>
                  <a:lnTo>
                    <a:pt x="806348" y="1799463"/>
                  </a:lnTo>
                  <a:lnTo>
                    <a:pt x="853567" y="1803171"/>
                  </a:lnTo>
                  <a:lnTo>
                    <a:pt x="901446" y="1804416"/>
                  </a:lnTo>
                  <a:lnTo>
                    <a:pt x="949312" y="1803171"/>
                  </a:lnTo>
                  <a:lnTo>
                    <a:pt x="996530" y="1799463"/>
                  </a:lnTo>
                  <a:lnTo>
                    <a:pt x="1043051" y="1793354"/>
                  </a:lnTo>
                  <a:lnTo>
                    <a:pt x="1088783" y="1784908"/>
                  </a:lnTo>
                  <a:lnTo>
                    <a:pt x="1133678" y="1774190"/>
                  </a:lnTo>
                  <a:lnTo>
                    <a:pt x="1177671" y="1761261"/>
                  </a:lnTo>
                  <a:lnTo>
                    <a:pt x="1220711" y="1746186"/>
                  </a:lnTo>
                  <a:lnTo>
                    <a:pt x="1262722" y="1729028"/>
                  </a:lnTo>
                  <a:lnTo>
                    <a:pt x="1303642" y="1709851"/>
                  </a:lnTo>
                  <a:lnTo>
                    <a:pt x="1343418" y="1688706"/>
                  </a:lnTo>
                  <a:lnTo>
                    <a:pt x="1381975" y="1665668"/>
                  </a:lnTo>
                  <a:lnTo>
                    <a:pt x="1419275" y="1640789"/>
                  </a:lnTo>
                  <a:lnTo>
                    <a:pt x="1455229" y="1614131"/>
                  </a:lnTo>
                  <a:lnTo>
                    <a:pt x="1489773" y="1585772"/>
                  </a:lnTo>
                  <a:lnTo>
                    <a:pt x="1522869" y="1555750"/>
                  </a:lnTo>
                  <a:lnTo>
                    <a:pt x="1554441" y="1524152"/>
                  </a:lnTo>
                  <a:lnTo>
                    <a:pt x="1584426" y="1491030"/>
                  </a:lnTo>
                  <a:lnTo>
                    <a:pt x="1612773" y="1456448"/>
                  </a:lnTo>
                  <a:lnTo>
                    <a:pt x="1639392" y="1420469"/>
                  </a:lnTo>
                  <a:lnTo>
                    <a:pt x="1664258" y="1383144"/>
                  </a:lnTo>
                  <a:lnTo>
                    <a:pt x="1687271" y="1344549"/>
                  </a:lnTo>
                  <a:lnTo>
                    <a:pt x="1708404" y="1304734"/>
                  </a:lnTo>
                  <a:lnTo>
                    <a:pt x="1727568" y="1263777"/>
                  </a:lnTo>
                  <a:lnTo>
                    <a:pt x="1744713" y="1221740"/>
                  </a:lnTo>
                  <a:lnTo>
                    <a:pt x="1759775" y="1178661"/>
                  </a:lnTo>
                  <a:lnTo>
                    <a:pt x="1772678" y="1134630"/>
                  </a:lnTo>
                  <a:lnTo>
                    <a:pt x="1783384" y="1089698"/>
                  </a:lnTo>
                  <a:lnTo>
                    <a:pt x="1791830" y="1043927"/>
                  </a:lnTo>
                  <a:lnTo>
                    <a:pt x="1797926" y="997381"/>
                  </a:lnTo>
                  <a:lnTo>
                    <a:pt x="1801634" y="950125"/>
                  </a:lnTo>
                  <a:lnTo>
                    <a:pt x="1802879" y="902208"/>
                  </a:lnTo>
                  <a:close/>
                </a:path>
                <a:path w="2260600" h="1804670">
                  <a:moveTo>
                    <a:pt x="2260600" y="1473835"/>
                  </a:moveTo>
                  <a:lnTo>
                    <a:pt x="2095246" y="1378331"/>
                  </a:lnTo>
                  <a:lnTo>
                    <a:pt x="2156587" y="1272159"/>
                  </a:lnTo>
                  <a:lnTo>
                    <a:pt x="1837944" y="1442212"/>
                  </a:lnTo>
                  <a:lnTo>
                    <a:pt x="1850009" y="1803273"/>
                  </a:lnTo>
                  <a:lnTo>
                    <a:pt x="1911223" y="1697101"/>
                  </a:lnTo>
                  <a:lnTo>
                    <a:pt x="2076577" y="1792478"/>
                  </a:lnTo>
                  <a:lnTo>
                    <a:pt x="2260600" y="1473835"/>
                  </a:lnTo>
                  <a:close/>
                </a:path>
              </a:pathLst>
            </a:custGeom>
            <a:solidFill>
              <a:srgbClr val="D43C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85138" y="1265681"/>
              <a:ext cx="1803400" cy="1804670"/>
            </a:xfrm>
            <a:custGeom>
              <a:avLst/>
              <a:gdLst/>
              <a:ahLst/>
              <a:cxnLst/>
              <a:rect l="l" t="t" r="r" b="b"/>
              <a:pathLst>
                <a:path w="1803400" h="1804670">
                  <a:moveTo>
                    <a:pt x="0" y="902207"/>
                  </a:moveTo>
                  <a:lnTo>
                    <a:pt x="1249" y="854297"/>
                  </a:lnTo>
                  <a:lnTo>
                    <a:pt x="4956" y="807038"/>
                  </a:lnTo>
                  <a:lnTo>
                    <a:pt x="11059" y="760491"/>
                  </a:lnTo>
                  <a:lnTo>
                    <a:pt x="19494" y="714720"/>
                  </a:lnTo>
                  <a:lnTo>
                    <a:pt x="30200" y="669787"/>
                  </a:lnTo>
                  <a:lnTo>
                    <a:pt x="43115" y="625754"/>
                  </a:lnTo>
                  <a:lnTo>
                    <a:pt x="58175" y="582684"/>
                  </a:lnTo>
                  <a:lnTo>
                    <a:pt x="75320" y="540639"/>
                  </a:lnTo>
                  <a:lnTo>
                    <a:pt x="94485" y="499681"/>
                  </a:lnTo>
                  <a:lnTo>
                    <a:pt x="115610" y="459873"/>
                  </a:lnTo>
                  <a:lnTo>
                    <a:pt x="138632" y="421277"/>
                  </a:lnTo>
                  <a:lnTo>
                    <a:pt x="163488" y="383956"/>
                  </a:lnTo>
                  <a:lnTo>
                    <a:pt x="190117" y="347972"/>
                  </a:lnTo>
                  <a:lnTo>
                    <a:pt x="218455" y="313388"/>
                  </a:lnTo>
                  <a:lnTo>
                    <a:pt x="248441" y="280264"/>
                  </a:lnTo>
                  <a:lnTo>
                    <a:pt x="280012" y="248666"/>
                  </a:lnTo>
                  <a:lnTo>
                    <a:pt x="313107" y="218653"/>
                  </a:lnTo>
                  <a:lnTo>
                    <a:pt x="347661" y="190290"/>
                  </a:lnTo>
                  <a:lnTo>
                    <a:pt x="383615" y="163638"/>
                  </a:lnTo>
                  <a:lnTo>
                    <a:pt x="420904" y="138759"/>
                  </a:lnTo>
                  <a:lnTo>
                    <a:pt x="459467" y="115717"/>
                  </a:lnTo>
                  <a:lnTo>
                    <a:pt x="499242" y="94572"/>
                  </a:lnTo>
                  <a:lnTo>
                    <a:pt x="540165" y="75389"/>
                  </a:lnTo>
                  <a:lnTo>
                    <a:pt x="582176" y="58229"/>
                  </a:lnTo>
                  <a:lnTo>
                    <a:pt x="625211" y="43155"/>
                  </a:lnTo>
                  <a:lnTo>
                    <a:pt x="669208" y="30228"/>
                  </a:lnTo>
                  <a:lnTo>
                    <a:pt x="714105" y="19512"/>
                  </a:lnTo>
                  <a:lnTo>
                    <a:pt x="759839" y="11069"/>
                  </a:lnTo>
                  <a:lnTo>
                    <a:pt x="806349" y="4961"/>
                  </a:lnTo>
                  <a:lnTo>
                    <a:pt x="853572" y="1250"/>
                  </a:lnTo>
                  <a:lnTo>
                    <a:pt x="901445" y="0"/>
                  </a:lnTo>
                  <a:lnTo>
                    <a:pt x="949319" y="1250"/>
                  </a:lnTo>
                  <a:lnTo>
                    <a:pt x="996542" y="4961"/>
                  </a:lnTo>
                  <a:lnTo>
                    <a:pt x="1043052" y="11069"/>
                  </a:lnTo>
                  <a:lnTo>
                    <a:pt x="1088786" y="19512"/>
                  </a:lnTo>
                  <a:lnTo>
                    <a:pt x="1133683" y="30228"/>
                  </a:lnTo>
                  <a:lnTo>
                    <a:pt x="1177680" y="43155"/>
                  </a:lnTo>
                  <a:lnTo>
                    <a:pt x="1220715" y="58229"/>
                  </a:lnTo>
                  <a:lnTo>
                    <a:pt x="1262726" y="75389"/>
                  </a:lnTo>
                  <a:lnTo>
                    <a:pt x="1303649" y="94572"/>
                  </a:lnTo>
                  <a:lnTo>
                    <a:pt x="1343424" y="115717"/>
                  </a:lnTo>
                  <a:lnTo>
                    <a:pt x="1381987" y="138759"/>
                  </a:lnTo>
                  <a:lnTo>
                    <a:pt x="1419276" y="163638"/>
                  </a:lnTo>
                  <a:lnTo>
                    <a:pt x="1455230" y="190290"/>
                  </a:lnTo>
                  <a:lnTo>
                    <a:pt x="1489784" y="218653"/>
                  </a:lnTo>
                  <a:lnTo>
                    <a:pt x="1522879" y="248666"/>
                  </a:lnTo>
                  <a:lnTo>
                    <a:pt x="1554450" y="280264"/>
                  </a:lnTo>
                  <a:lnTo>
                    <a:pt x="1584436" y="313388"/>
                  </a:lnTo>
                  <a:lnTo>
                    <a:pt x="1612774" y="347972"/>
                  </a:lnTo>
                  <a:lnTo>
                    <a:pt x="1639403" y="383956"/>
                  </a:lnTo>
                  <a:lnTo>
                    <a:pt x="1664259" y="421277"/>
                  </a:lnTo>
                  <a:lnTo>
                    <a:pt x="1687281" y="459873"/>
                  </a:lnTo>
                  <a:lnTo>
                    <a:pt x="1708406" y="499681"/>
                  </a:lnTo>
                  <a:lnTo>
                    <a:pt x="1727571" y="540639"/>
                  </a:lnTo>
                  <a:lnTo>
                    <a:pt x="1744716" y="582684"/>
                  </a:lnTo>
                  <a:lnTo>
                    <a:pt x="1759776" y="625754"/>
                  </a:lnTo>
                  <a:lnTo>
                    <a:pt x="1772691" y="669787"/>
                  </a:lnTo>
                  <a:lnTo>
                    <a:pt x="1783397" y="714720"/>
                  </a:lnTo>
                  <a:lnTo>
                    <a:pt x="1791832" y="760491"/>
                  </a:lnTo>
                  <a:lnTo>
                    <a:pt x="1797935" y="807038"/>
                  </a:lnTo>
                  <a:lnTo>
                    <a:pt x="1801642" y="854297"/>
                  </a:lnTo>
                  <a:lnTo>
                    <a:pt x="1802891" y="902207"/>
                  </a:lnTo>
                  <a:lnTo>
                    <a:pt x="1801642" y="950118"/>
                  </a:lnTo>
                  <a:lnTo>
                    <a:pt x="1797935" y="997377"/>
                  </a:lnTo>
                  <a:lnTo>
                    <a:pt x="1791832" y="1043924"/>
                  </a:lnTo>
                  <a:lnTo>
                    <a:pt x="1783397" y="1089695"/>
                  </a:lnTo>
                  <a:lnTo>
                    <a:pt x="1772691" y="1134628"/>
                  </a:lnTo>
                  <a:lnTo>
                    <a:pt x="1759776" y="1178661"/>
                  </a:lnTo>
                  <a:lnTo>
                    <a:pt x="1744716" y="1221731"/>
                  </a:lnTo>
                  <a:lnTo>
                    <a:pt x="1727571" y="1263776"/>
                  </a:lnTo>
                  <a:lnTo>
                    <a:pt x="1708406" y="1304734"/>
                  </a:lnTo>
                  <a:lnTo>
                    <a:pt x="1687281" y="1344542"/>
                  </a:lnTo>
                  <a:lnTo>
                    <a:pt x="1664259" y="1383138"/>
                  </a:lnTo>
                  <a:lnTo>
                    <a:pt x="1639403" y="1420459"/>
                  </a:lnTo>
                  <a:lnTo>
                    <a:pt x="1612774" y="1456443"/>
                  </a:lnTo>
                  <a:lnTo>
                    <a:pt x="1584436" y="1491027"/>
                  </a:lnTo>
                  <a:lnTo>
                    <a:pt x="1554450" y="1524151"/>
                  </a:lnTo>
                  <a:lnTo>
                    <a:pt x="1522879" y="1555749"/>
                  </a:lnTo>
                  <a:lnTo>
                    <a:pt x="1489784" y="1585762"/>
                  </a:lnTo>
                  <a:lnTo>
                    <a:pt x="1455230" y="1614125"/>
                  </a:lnTo>
                  <a:lnTo>
                    <a:pt x="1419276" y="1640777"/>
                  </a:lnTo>
                  <a:lnTo>
                    <a:pt x="1381987" y="1665656"/>
                  </a:lnTo>
                  <a:lnTo>
                    <a:pt x="1343424" y="1688698"/>
                  </a:lnTo>
                  <a:lnTo>
                    <a:pt x="1303649" y="1709843"/>
                  </a:lnTo>
                  <a:lnTo>
                    <a:pt x="1262726" y="1729026"/>
                  </a:lnTo>
                  <a:lnTo>
                    <a:pt x="1220715" y="1746186"/>
                  </a:lnTo>
                  <a:lnTo>
                    <a:pt x="1177680" y="1761260"/>
                  </a:lnTo>
                  <a:lnTo>
                    <a:pt x="1133683" y="1774187"/>
                  </a:lnTo>
                  <a:lnTo>
                    <a:pt x="1088786" y="1784903"/>
                  </a:lnTo>
                  <a:lnTo>
                    <a:pt x="1043052" y="1793346"/>
                  </a:lnTo>
                  <a:lnTo>
                    <a:pt x="996542" y="1799454"/>
                  </a:lnTo>
                  <a:lnTo>
                    <a:pt x="949319" y="1803165"/>
                  </a:lnTo>
                  <a:lnTo>
                    <a:pt x="901445" y="1804415"/>
                  </a:lnTo>
                  <a:lnTo>
                    <a:pt x="853572" y="1803165"/>
                  </a:lnTo>
                  <a:lnTo>
                    <a:pt x="806349" y="1799454"/>
                  </a:lnTo>
                  <a:lnTo>
                    <a:pt x="759839" y="1793346"/>
                  </a:lnTo>
                  <a:lnTo>
                    <a:pt x="714105" y="1784903"/>
                  </a:lnTo>
                  <a:lnTo>
                    <a:pt x="669208" y="1774187"/>
                  </a:lnTo>
                  <a:lnTo>
                    <a:pt x="625211" y="1761260"/>
                  </a:lnTo>
                  <a:lnTo>
                    <a:pt x="582176" y="1746186"/>
                  </a:lnTo>
                  <a:lnTo>
                    <a:pt x="540165" y="1729026"/>
                  </a:lnTo>
                  <a:lnTo>
                    <a:pt x="499242" y="1709843"/>
                  </a:lnTo>
                  <a:lnTo>
                    <a:pt x="459467" y="1688698"/>
                  </a:lnTo>
                  <a:lnTo>
                    <a:pt x="420904" y="1665656"/>
                  </a:lnTo>
                  <a:lnTo>
                    <a:pt x="383615" y="1640777"/>
                  </a:lnTo>
                  <a:lnTo>
                    <a:pt x="347661" y="1614125"/>
                  </a:lnTo>
                  <a:lnTo>
                    <a:pt x="313107" y="1585762"/>
                  </a:lnTo>
                  <a:lnTo>
                    <a:pt x="280012" y="1555749"/>
                  </a:lnTo>
                  <a:lnTo>
                    <a:pt x="248441" y="1524151"/>
                  </a:lnTo>
                  <a:lnTo>
                    <a:pt x="218455" y="1491027"/>
                  </a:lnTo>
                  <a:lnTo>
                    <a:pt x="190117" y="1456443"/>
                  </a:lnTo>
                  <a:lnTo>
                    <a:pt x="163488" y="1420459"/>
                  </a:lnTo>
                  <a:lnTo>
                    <a:pt x="138632" y="1383138"/>
                  </a:lnTo>
                  <a:lnTo>
                    <a:pt x="115610" y="1344542"/>
                  </a:lnTo>
                  <a:lnTo>
                    <a:pt x="94485" y="1304734"/>
                  </a:lnTo>
                  <a:lnTo>
                    <a:pt x="75320" y="1263776"/>
                  </a:lnTo>
                  <a:lnTo>
                    <a:pt x="58175" y="1221731"/>
                  </a:lnTo>
                  <a:lnTo>
                    <a:pt x="43115" y="1178661"/>
                  </a:lnTo>
                  <a:lnTo>
                    <a:pt x="30200" y="1134628"/>
                  </a:lnTo>
                  <a:lnTo>
                    <a:pt x="19494" y="1089695"/>
                  </a:lnTo>
                  <a:lnTo>
                    <a:pt x="11059" y="1043924"/>
                  </a:lnTo>
                  <a:lnTo>
                    <a:pt x="4956" y="997377"/>
                  </a:lnTo>
                  <a:lnTo>
                    <a:pt x="1249" y="950118"/>
                  </a:lnTo>
                  <a:lnTo>
                    <a:pt x="0" y="902207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778000" y="1755495"/>
            <a:ext cx="1214755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620">
              <a:lnSpc>
                <a:spcPct val="139300"/>
              </a:lnSpc>
              <a:spcBef>
                <a:spcPts val="95"/>
              </a:spcBef>
            </a:pPr>
            <a:r>
              <a:rPr sz="1400" spc="-70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dyed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colors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3712" y="0"/>
            <a:ext cx="7726680" cy="6878320"/>
            <a:chOff x="743712" y="0"/>
            <a:chExt cx="7726680" cy="687832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8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3712" y="0"/>
              <a:ext cx="7658100" cy="68778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523869" y="363982"/>
            <a:ext cx="2070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Acrylic </a:t>
            </a:r>
            <a:r>
              <a:rPr sz="1800" spc="40" dirty="0">
                <a:latin typeface="Arial"/>
                <a:cs typeface="Arial"/>
              </a:rPr>
              <a:t>knitting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30" dirty="0">
                <a:latin typeface="Arial"/>
                <a:cs typeface="Arial"/>
              </a:rPr>
              <a:t>wool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1829" y="639444"/>
            <a:ext cx="2694940" cy="437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030" marR="358775" indent="-1905" algn="ctr">
              <a:lnSpc>
                <a:spcPct val="139500"/>
              </a:lnSpc>
              <a:spcBef>
                <a:spcPts val="100"/>
              </a:spcBef>
            </a:pPr>
            <a:r>
              <a:rPr sz="1800" spc="-55" dirty="0">
                <a:latin typeface="Arial"/>
                <a:cs typeface="Arial"/>
              </a:rPr>
              <a:t>is </a:t>
            </a:r>
            <a:r>
              <a:rPr sz="1800" spc="55" dirty="0">
                <a:latin typeface="Arial"/>
                <a:cs typeface="Arial"/>
              </a:rPr>
              <a:t>good </a:t>
            </a:r>
            <a:r>
              <a:rPr sz="1800" spc="45" dirty="0">
                <a:latin typeface="Arial"/>
                <a:cs typeface="Arial"/>
              </a:rPr>
              <a:t>for </a:t>
            </a:r>
            <a:r>
              <a:rPr sz="1800" spc="-5" dirty="0">
                <a:latin typeface="Arial"/>
                <a:cs typeface="Arial"/>
              </a:rPr>
              <a:t>baby  </a:t>
            </a:r>
            <a:r>
              <a:rPr sz="1800" spc="-60" dirty="0">
                <a:latin typeface="Arial"/>
                <a:cs typeface="Arial"/>
              </a:rPr>
              <a:t>wears </a:t>
            </a:r>
            <a:r>
              <a:rPr sz="1800" spc="-55" dirty="0">
                <a:latin typeface="Arial"/>
                <a:cs typeface="Arial"/>
              </a:rPr>
              <a:t>because </a:t>
            </a:r>
            <a:r>
              <a:rPr sz="1800" spc="5" dirty="0">
                <a:latin typeface="Arial"/>
                <a:cs typeface="Arial"/>
              </a:rPr>
              <a:t>they  </a:t>
            </a:r>
            <a:r>
              <a:rPr sz="1800" spc="-45" dirty="0">
                <a:latin typeface="Arial"/>
                <a:cs typeface="Arial"/>
              </a:rPr>
              <a:t>are </a:t>
            </a:r>
            <a:r>
              <a:rPr sz="1800" spc="-5" dirty="0">
                <a:latin typeface="Arial"/>
                <a:cs typeface="Arial"/>
              </a:rPr>
              <a:t>soft, warm and  </a:t>
            </a:r>
            <a:r>
              <a:rPr sz="1800" spc="-45" dirty="0">
                <a:latin typeface="Arial"/>
                <a:cs typeface="Arial"/>
              </a:rPr>
              <a:t>washable.</a:t>
            </a:r>
            <a:endParaRPr sz="1800">
              <a:latin typeface="Arial"/>
              <a:cs typeface="Arial"/>
            </a:endParaRPr>
          </a:p>
          <a:p>
            <a:pPr marL="12700" marR="5080" algn="ctr">
              <a:lnSpc>
                <a:spcPct val="139600"/>
              </a:lnSpc>
              <a:spcBef>
                <a:spcPts val="450"/>
              </a:spcBef>
            </a:pPr>
            <a:r>
              <a:rPr sz="6500" spc="-360" dirty="0">
                <a:latin typeface="Arial"/>
                <a:cs typeface="Arial"/>
              </a:rPr>
              <a:t>Uses </a:t>
            </a:r>
            <a:r>
              <a:rPr sz="6500" spc="210" dirty="0">
                <a:latin typeface="Arial"/>
                <a:cs typeface="Arial"/>
              </a:rPr>
              <a:t>of  </a:t>
            </a:r>
            <a:r>
              <a:rPr sz="6500" spc="-80" dirty="0">
                <a:latin typeface="Arial"/>
                <a:cs typeface="Arial"/>
              </a:rPr>
              <a:t>acrylic</a:t>
            </a:r>
            <a:endParaRPr sz="6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78092" y="4556877"/>
            <a:ext cx="1709420" cy="15595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1905" algn="ctr">
              <a:lnSpc>
                <a:spcPct val="139700"/>
              </a:lnSpc>
              <a:spcBef>
                <a:spcPts val="110"/>
              </a:spcBef>
            </a:pPr>
            <a:r>
              <a:rPr sz="1800" spc="-50" dirty="0">
                <a:latin typeface="Arial"/>
                <a:cs typeface="Arial"/>
              </a:rPr>
              <a:t>Used </a:t>
            </a:r>
            <a:r>
              <a:rPr sz="1800" spc="45" dirty="0">
                <a:latin typeface="Arial"/>
                <a:cs typeface="Arial"/>
              </a:rPr>
              <a:t>for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making  artificial </a:t>
            </a:r>
            <a:r>
              <a:rPr sz="1800" spc="-5" dirty="0">
                <a:latin typeface="Arial"/>
                <a:cs typeface="Arial"/>
              </a:rPr>
              <a:t>fur,  </a:t>
            </a:r>
            <a:r>
              <a:rPr sz="1800" spc="-25" dirty="0">
                <a:latin typeface="Arial"/>
                <a:cs typeface="Arial"/>
              </a:rPr>
              <a:t>blankets,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carpets  </a:t>
            </a:r>
            <a:r>
              <a:rPr sz="1800" spc="-35" dirty="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8328" y="4365625"/>
            <a:ext cx="1954530" cy="19418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1270" algn="ctr">
              <a:lnSpc>
                <a:spcPct val="139600"/>
              </a:lnSpc>
              <a:spcBef>
                <a:spcPts val="110"/>
              </a:spcBef>
            </a:pPr>
            <a:r>
              <a:rPr sz="1800" spc="-4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transparent </a:t>
            </a:r>
            <a:r>
              <a:rPr sz="1800" spc="20" dirty="0">
                <a:latin typeface="Arial"/>
                <a:cs typeface="Arial"/>
              </a:rPr>
              <a:t>type  </a:t>
            </a:r>
            <a:r>
              <a:rPr sz="1800" spc="55" dirty="0">
                <a:latin typeface="Arial"/>
                <a:cs typeface="Arial"/>
              </a:rPr>
              <a:t>of </a:t>
            </a:r>
            <a:r>
              <a:rPr sz="1800" spc="-25" dirty="0">
                <a:latin typeface="Arial"/>
                <a:cs typeface="Arial"/>
              </a:rPr>
              <a:t>acrylic </a:t>
            </a:r>
            <a:r>
              <a:rPr sz="1800" spc="-55" dirty="0">
                <a:latin typeface="Arial"/>
                <a:cs typeface="Arial"/>
              </a:rPr>
              <a:t>is </a:t>
            </a:r>
            <a:r>
              <a:rPr sz="1800" spc="-35" dirty="0">
                <a:latin typeface="Arial"/>
                <a:cs typeface="Arial"/>
              </a:rPr>
              <a:t>used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to  </a:t>
            </a:r>
            <a:r>
              <a:rPr sz="1800" spc="-20" dirty="0">
                <a:latin typeface="Arial"/>
                <a:cs typeface="Arial"/>
              </a:rPr>
              <a:t>cover </a:t>
            </a:r>
            <a:r>
              <a:rPr sz="1800" spc="25" dirty="0">
                <a:latin typeface="Arial"/>
                <a:cs typeface="Arial"/>
              </a:rPr>
              <a:t>automobile  </a:t>
            </a:r>
            <a:r>
              <a:rPr sz="1800" spc="-5" dirty="0">
                <a:latin typeface="Arial"/>
                <a:cs typeface="Arial"/>
              </a:rPr>
              <a:t>lights, </a:t>
            </a:r>
            <a:r>
              <a:rPr sz="1800" spc="-65" dirty="0">
                <a:latin typeface="Arial"/>
                <a:cs typeface="Arial"/>
              </a:rPr>
              <a:t>lenses  </a:t>
            </a:r>
            <a:r>
              <a:rPr sz="1800" spc="-20" dirty="0">
                <a:latin typeface="Arial"/>
                <a:cs typeface="Arial"/>
              </a:rPr>
              <a:t>surgical </a:t>
            </a:r>
            <a:r>
              <a:rPr sz="1800" spc="20" dirty="0">
                <a:latin typeface="Arial"/>
                <a:cs typeface="Arial"/>
              </a:rPr>
              <a:t>tools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etc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8766" y="823086"/>
            <a:ext cx="344360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 u="heavy" spc="-2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Blending</a:t>
            </a:r>
            <a:r>
              <a:rPr sz="4800" i="1" u="heavy" spc="-2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800" i="1" u="heavy" spc="-3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Fibres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3152" y="2475737"/>
            <a:ext cx="7725409" cy="2966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81635" indent="-343535">
              <a:lnSpc>
                <a:spcPct val="100000"/>
              </a:lnSpc>
              <a:spcBef>
                <a:spcPts val="95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204" dirty="0">
                <a:solidFill>
                  <a:srgbClr val="404040"/>
                </a:solidFill>
                <a:latin typeface="Times New Roman"/>
                <a:cs typeface="Times New Roman"/>
              </a:rPr>
              <a:t>Terylene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800" i="1" spc="-125" dirty="0">
                <a:solidFill>
                  <a:srgbClr val="404040"/>
                </a:solidFill>
                <a:latin typeface="Times New Roman"/>
                <a:cs typeface="Times New Roman"/>
              </a:rPr>
              <a:t>cotton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blend, </a:t>
            </a:r>
            <a:r>
              <a:rPr sz="2800" i="1" spc="-100" dirty="0">
                <a:solidFill>
                  <a:srgbClr val="404040"/>
                </a:solidFill>
                <a:latin typeface="Times New Roman"/>
                <a:cs typeface="Times New Roman"/>
              </a:rPr>
              <a:t>known </a:t>
            </a:r>
            <a:r>
              <a:rPr sz="2800" i="1" spc="-215" dirty="0">
                <a:solidFill>
                  <a:srgbClr val="404040"/>
                </a:solidFill>
                <a:latin typeface="Times New Roman"/>
                <a:cs typeface="Times New Roman"/>
              </a:rPr>
              <a:t>as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terrycot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195" dirty="0">
                <a:solidFill>
                  <a:srgbClr val="404040"/>
                </a:solidFill>
                <a:latin typeface="Times New Roman"/>
                <a:cs typeface="Times New Roman"/>
              </a:rPr>
              <a:t>used </a:t>
            </a:r>
            <a:r>
              <a:rPr sz="2800" i="1" spc="-360" dirty="0">
                <a:solidFill>
                  <a:srgbClr val="404040"/>
                </a:solidFill>
                <a:latin typeface="Times New Roman"/>
                <a:cs typeface="Times New Roman"/>
              </a:rPr>
              <a:t>for  </a:t>
            </a:r>
            <a:r>
              <a:rPr sz="28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making </a:t>
            </a:r>
            <a:r>
              <a:rPr sz="2800" i="1" spc="-220" dirty="0">
                <a:solidFill>
                  <a:srgbClr val="404040"/>
                </a:solidFill>
                <a:latin typeface="Times New Roman"/>
                <a:cs typeface="Times New Roman"/>
              </a:rPr>
              <a:t>dress</a:t>
            </a:r>
            <a:r>
              <a:rPr sz="2800" i="1" spc="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materials.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1005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204" dirty="0">
                <a:solidFill>
                  <a:srgbClr val="404040"/>
                </a:solidFill>
                <a:latin typeface="Times New Roman"/>
                <a:cs typeface="Times New Roman"/>
              </a:rPr>
              <a:t>Terylene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and wool </a:t>
            </a:r>
            <a:r>
              <a:rPr sz="28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blend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100" dirty="0">
                <a:solidFill>
                  <a:srgbClr val="404040"/>
                </a:solidFill>
                <a:latin typeface="Times New Roman"/>
                <a:cs typeface="Times New Roman"/>
              </a:rPr>
              <a:t>known </a:t>
            </a:r>
            <a:r>
              <a:rPr sz="2800" i="1" spc="-215" dirty="0">
                <a:solidFill>
                  <a:srgbClr val="404040"/>
                </a:solidFill>
                <a:latin typeface="Times New Roman"/>
                <a:cs typeface="Times New Roman"/>
              </a:rPr>
              <a:t>as </a:t>
            </a:r>
            <a:r>
              <a:rPr sz="2800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terrywool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195" dirty="0">
                <a:solidFill>
                  <a:srgbClr val="404040"/>
                </a:solidFill>
                <a:latin typeface="Times New Roman"/>
                <a:cs typeface="Times New Roman"/>
              </a:rPr>
              <a:t>used </a:t>
            </a:r>
            <a:r>
              <a:rPr sz="2800" i="1" spc="-215" dirty="0">
                <a:solidFill>
                  <a:srgbClr val="404040"/>
                </a:solidFill>
                <a:latin typeface="Times New Roman"/>
                <a:cs typeface="Times New Roman"/>
              </a:rPr>
              <a:t>as </a:t>
            </a:r>
            <a:r>
              <a:rPr sz="2800" i="1" spc="-865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800" i="1" spc="1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90" dirty="0">
                <a:solidFill>
                  <a:srgbClr val="404040"/>
                </a:solidFill>
                <a:latin typeface="Times New Roman"/>
                <a:cs typeface="Times New Roman"/>
              </a:rPr>
              <a:t>substitute </a:t>
            </a:r>
            <a:r>
              <a:rPr sz="28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for </a:t>
            </a:r>
            <a:r>
              <a:rPr sz="2800" i="1" spc="-150" dirty="0">
                <a:solidFill>
                  <a:srgbClr val="404040"/>
                </a:solidFill>
                <a:latin typeface="Times New Roman"/>
                <a:cs typeface="Times New Roman"/>
              </a:rPr>
              <a:t>costly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woollen</a:t>
            </a:r>
            <a:r>
              <a:rPr sz="2800" i="1" spc="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clothes.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90" dirty="0">
                <a:solidFill>
                  <a:srgbClr val="404040"/>
                </a:solidFill>
                <a:latin typeface="Times New Roman"/>
                <a:cs typeface="Times New Roman"/>
              </a:rPr>
              <a:t>Polyester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800" i="1" spc="-125" dirty="0">
                <a:solidFill>
                  <a:srgbClr val="404040"/>
                </a:solidFill>
                <a:latin typeface="Times New Roman"/>
                <a:cs typeface="Times New Roman"/>
              </a:rPr>
              <a:t>cotton </a:t>
            </a:r>
            <a:r>
              <a:rPr sz="28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blend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285" dirty="0">
                <a:solidFill>
                  <a:srgbClr val="404040"/>
                </a:solidFill>
                <a:latin typeface="Times New Roman"/>
                <a:cs typeface="Times New Roman"/>
              </a:rPr>
              <a:t>more</a:t>
            </a:r>
            <a:r>
              <a:rPr sz="2800" i="1" spc="10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75" dirty="0">
                <a:solidFill>
                  <a:srgbClr val="404040"/>
                </a:solidFill>
                <a:latin typeface="Times New Roman"/>
                <a:cs typeface="Times New Roman"/>
              </a:rPr>
              <a:t>crease-resistant.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Acrylic and wool </a:t>
            </a:r>
            <a:r>
              <a:rPr sz="28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blend trousers </a:t>
            </a:r>
            <a:r>
              <a:rPr sz="2800" i="1" spc="-260" dirty="0">
                <a:solidFill>
                  <a:srgbClr val="404040"/>
                </a:solidFill>
                <a:latin typeface="Times New Roman"/>
                <a:cs typeface="Times New Roman"/>
              </a:rPr>
              <a:t>are </a:t>
            </a:r>
            <a:r>
              <a:rPr sz="2800" i="1" spc="-200" dirty="0">
                <a:solidFill>
                  <a:srgbClr val="404040"/>
                </a:solidFill>
                <a:latin typeface="Times New Roman"/>
                <a:cs typeface="Times New Roman"/>
              </a:rPr>
              <a:t>less</a:t>
            </a:r>
            <a:r>
              <a:rPr sz="28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expensive.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6675" y="859663"/>
            <a:ext cx="60744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i="1" u="heavy" spc="-2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Advantages </a:t>
            </a:r>
            <a:r>
              <a:rPr sz="4400" i="1" u="heavy" spc="-1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of </a:t>
            </a:r>
            <a:r>
              <a:rPr sz="4400" i="1" u="heavy" spc="-1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Synthetic</a:t>
            </a:r>
            <a:r>
              <a:rPr sz="4400" i="1" u="heavy" spc="-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400" i="1" u="heavy" spc="-2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fibres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4981" y="2092909"/>
            <a:ext cx="6866890" cy="43608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  <a:tabLst>
                <a:tab pos="354965" algn="l"/>
              </a:tabLst>
            </a:pPr>
            <a:r>
              <a:rPr sz="1600" spc="270" dirty="0">
                <a:solidFill>
                  <a:srgbClr val="B31166"/>
                </a:solidFill>
                <a:latin typeface="Arial"/>
                <a:cs typeface="Arial"/>
              </a:rPr>
              <a:t>	</a:t>
            </a:r>
            <a:r>
              <a:rPr sz="2000" i="1" spc="-110" dirty="0">
                <a:solidFill>
                  <a:srgbClr val="404040"/>
                </a:solidFill>
                <a:latin typeface="Times New Roman"/>
                <a:cs typeface="Times New Roman"/>
              </a:rPr>
              <a:t>Strong</a:t>
            </a:r>
            <a:endParaRPr sz="2000" dirty="0">
              <a:latin typeface="Times New Roman"/>
              <a:cs typeface="Times New Roman"/>
            </a:endParaRPr>
          </a:p>
          <a:p>
            <a:pPr marL="355600">
              <a:lnSpc>
                <a:spcPts val="2280"/>
              </a:lnSpc>
            </a:pPr>
            <a:r>
              <a:rPr sz="2000" i="1" spc="-80" dirty="0">
                <a:solidFill>
                  <a:srgbClr val="404040"/>
                </a:solidFill>
                <a:latin typeface="Times New Roman"/>
                <a:cs typeface="Times New Roman"/>
              </a:rPr>
              <a:t>Synthetic </a:t>
            </a:r>
            <a:r>
              <a:rPr sz="20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fibres </a:t>
            </a:r>
            <a:r>
              <a:rPr sz="20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are </a:t>
            </a:r>
            <a:r>
              <a:rPr sz="20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strong </a:t>
            </a:r>
            <a:r>
              <a:rPr sz="20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so </a:t>
            </a:r>
            <a:r>
              <a:rPr sz="2000" i="1" spc="-90" dirty="0">
                <a:solidFill>
                  <a:srgbClr val="404040"/>
                </a:solidFill>
                <a:latin typeface="Times New Roman"/>
                <a:cs typeface="Times New Roman"/>
              </a:rPr>
              <a:t>they </a:t>
            </a:r>
            <a:r>
              <a:rPr sz="2000" i="1" spc="-150" dirty="0">
                <a:solidFill>
                  <a:srgbClr val="404040"/>
                </a:solidFill>
                <a:latin typeface="Times New Roman"/>
                <a:cs typeface="Times New Roman"/>
              </a:rPr>
              <a:t>can</a:t>
            </a:r>
            <a:r>
              <a:rPr sz="2000" i="1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i="1" spc="-80" dirty="0">
                <a:solidFill>
                  <a:srgbClr val="404040"/>
                </a:solidFill>
                <a:latin typeface="Times New Roman"/>
                <a:cs typeface="Times New Roman"/>
              </a:rPr>
              <a:t>take </a:t>
            </a:r>
            <a:r>
              <a:rPr sz="2000" i="1" spc="-100" dirty="0">
                <a:solidFill>
                  <a:srgbClr val="404040"/>
                </a:solidFill>
                <a:latin typeface="Times New Roman"/>
                <a:cs typeface="Times New Roman"/>
              </a:rPr>
              <a:t>up </a:t>
            </a:r>
            <a:r>
              <a:rPr sz="20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heavy </a:t>
            </a:r>
            <a:r>
              <a:rPr sz="2000" i="1" spc="-90" dirty="0">
                <a:solidFill>
                  <a:srgbClr val="404040"/>
                </a:solidFill>
                <a:latin typeface="Times New Roman"/>
                <a:cs typeface="Times New Roman"/>
              </a:rPr>
              <a:t>things </a:t>
            </a:r>
            <a:r>
              <a:rPr sz="20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easily.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ts val="2280"/>
              </a:lnSpc>
              <a:spcBef>
                <a:spcPts val="755"/>
              </a:spcBef>
              <a:tabLst>
                <a:tab pos="354965" algn="l"/>
              </a:tabLst>
            </a:pPr>
            <a:r>
              <a:rPr sz="1600" spc="270" dirty="0">
                <a:solidFill>
                  <a:srgbClr val="B31166"/>
                </a:solidFill>
                <a:latin typeface="Arial"/>
                <a:cs typeface="Arial"/>
              </a:rPr>
              <a:t>	</a:t>
            </a:r>
            <a:r>
              <a:rPr sz="2000" i="1" spc="-80" dirty="0">
                <a:solidFill>
                  <a:srgbClr val="404040"/>
                </a:solidFill>
                <a:latin typeface="Times New Roman"/>
                <a:cs typeface="Times New Roman"/>
              </a:rPr>
              <a:t>Retain </a:t>
            </a:r>
            <a:r>
              <a:rPr sz="2000" i="1" spc="-105" dirty="0">
                <a:solidFill>
                  <a:srgbClr val="404040"/>
                </a:solidFill>
                <a:latin typeface="Times New Roman"/>
                <a:cs typeface="Times New Roman"/>
              </a:rPr>
              <a:t>their </a:t>
            </a:r>
            <a:r>
              <a:rPr sz="20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original</a:t>
            </a:r>
            <a:r>
              <a:rPr sz="2000" i="1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shape</a:t>
            </a:r>
            <a:endParaRPr sz="2000" dirty="0">
              <a:latin typeface="Times New Roman"/>
              <a:cs typeface="Times New Roman"/>
            </a:endParaRPr>
          </a:p>
          <a:p>
            <a:pPr marL="355600">
              <a:lnSpc>
                <a:spcPts val="2280"/>
              </a:lnSpc>
            </a:pPr>
            <a:r>
              <a:rPr sz="2000" i="1" spc="-80" dirty="0">
                <a:solidFill>
                  <a:srgbClr val="404040"/>
                </a:solidFill>
                <a:latin typeface="Times New Roman"/>
                <a:cs typeface="Times New Roman"/>
              </a:rPr>
              <a:t>Synthetic </a:t>
            </a:r>
            <a:r>
              <a:rPr sz="20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fibres </a:t>
            </a:r>
            <a:r>
              <a:rPr sz="2000" i="1" spc="-105" dirty="0">
                <a:solidFill>
                  <a:srgbClr val="404040"/>
                </a:solidFill>
                <a:latin typeface="Times New Roman"/>
                <a:cs typeface="Times New Roman"/>
              </a:rPr>
              <a:t>retain their </a:t>
            </a:r>
            <a:r>
              <a:rPr sz="20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original </a:t>
            </a:r>
            <a:r>
              <a:rPr sz="20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shape </a:t>
            </a:r>
            <a:r>
              <a:rPr sz="20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so </a:t>
            </a:r>
            <a:r>
              <a:rPr sz="2000" i="1" spc="-60" dirty="0">
                <a:solidFill>
                  <a:srgbClr val="404040"/>
                </a:solidFill>
                <a:latin typeface="Times New Roman"/>
                <a:cs typeface="Times New Roman"/>
              </a:rPr>
              <a:t>it's </a:t>
            </a:r>
            <a:r>
              <a:rPr sz="2000" i="1" spc="-150" dirty="0">
                <a:solidFill>
                  <a:srgbClr val="404040"/>
                </a:solidFill>
                <a:latin typeface="Times New Roman"/>
                <a:cs typeface="Times New Roman"/>
              </a:rPr>
              <a:t>easy </a:t>
            </a:r>
            <a:r>
              <a:rPr sz="2000" i="1" spc="-60" dirty="0">
                <a:solidFill>
                  <a:srgbClr val="404040"/>
                </a:solidFill>
                <a:latin typeface="Times New Roman"/>
                <a:cs typeface="Times New Roman"/>
              </a:rPr>
              <a:t>to </a:t>
            </a:r>
            <a:r>
              <a:rPr sz="2000" i="1" spc="-100" dirty="0">
                <a:solidFill>
                  <a:srgbClr val="404040"/>
                </a:solidFill>
                <a:latin typeface="Times New Roman"/>
                <a:cs typeface="Times New Roman"/>
              </a:rPr>
              <a:t>wash </a:t>
            </a:r>
            <a:r>
              <a:rPr sz="20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000" i="1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wear.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ts val="2280"/>
              </a:lnSpc>
              <a:spcBef>
                <a:spcPts val="755"/>
              </a:spcBef>
              <a:tabLst>
                <a:tab pos="354965" algn="l"/>
              </a:tabLst>
            </a:pPr>
            <a:r>
              <a:rPr sz="1600" spc="270" dirty="0">
                <a:solidFill>
                  <a:srgbClr val="B31166"/>
                </a:solidFill>
                <a:latin typeface="Arial"/>
                <a:cs typeface="Arial"/>
              </a:rPr>
              <a:t>	</a:t>
            </a:r>
            <a:r>
              <a:rPr sz="20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Elastic</a:t>
            </a:r>
            <a:endParaRPr sz="2000" dirty="0">
              <a:latin typeface="Times New Roman"/>
              <a:cs typeface="Times New Roman"/>
            </a:endParaRPr>
          </a:p>
          <a:p>
            <a:pPr marL="355600">
              <a:lnSpc>
                <a:spcPts val="2280"/>
              </a:lnSpc>
            </a:pPr>
            <a:r>
              <a:rPr sz="20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Can </a:t>
            </a:r>
            <a:r>
              <a:rPr sz="2000" i="1" spc="-125" dirty="0">
                <a:solidFill>
                  <a:srgbClr val="404040"/>
                </a:solidFill>
                <a:latin typeface="Times New Roman"/>
                <a:cs typeface="Times New Roman"/>
              </a:rPr>
              <a:t>easily </a:t>
            </a:r>
            <a:r>
              <a:rPr sz="20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be </a:t>
            </a:r>
            <a:r>
              <a:rPr sz="20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stretched</a:t>
            </a:r>
            <a:r>
              <a:rPr sz="20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i="1" spc="-65" dirty="0">
                <a:solidFill>
                  <a:srgbClr val="404040"/>
                </a:solidFill>
                <a:latin typeface="Times New Roman"/>
                <a:cs typeface="Times New Roman"/>
              </a:rPr>
              <a:t>out.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ts val="2280"/>
              </a:lnSpc>
              <a:spcBef>
                <a:spcPts val="770"/>
              </a:spcBef>
              <a:tabLst>
                <a:tab pos="354965" algn="l"/>
              </a:tabLst>
            </a:pPr>
            <a:r>
              <a:rPr sz="1600" spc="270" dirty="0">
                <a:solidFill>
                  <a:srgbClr val="B31166"/>
                </a:solidFill>
                <a:latin typeface="Arial"/>
                <a:cs typeface="Arial"/>
              </a:rPr>
              <a:t>	</a:t>
            </a:r>
            <a:r>
              <a:rPr sz="2000" i="1" spc="-30" dirty="0">
                <a:solidFill>
                  <a:srgbClr val="404040"/>
                </a:solidFill>
                <a:latin typeface="Times New Roman"/>
                <a:cs typeface="Times New Roman"/>
              </a:rPr>
              <a:t>Soft</a:t>
            </a:r>
            <a:endParaRPr sz="2000" dirty="0">
              <a:latin typeface="Times New Roman"/>
              <a:cs typeface="Times New Roman"/>
            </a:endParaRPr>
          </a:p>
          <a:p>
            <a:pPr marL="355600">
              <a:lnSpc>
                <a:spcPts val="2280"/>
              </a:lnSpc>
            </a:pPr>
            <a:r>
              <a:rPr sz="2000" i="1" spc="-80" dirty="0">
                <a:solidFill>
                  <a:srgbClr val="404040"/>
                </a:solidFill>
                <a:latin typeface="Times New Roman"/>
                <a:cs typeface="Times New Roman"/>
              </a:rPr>
              <a:t>Synthetic </a:t>
            </a:r>
            <a:r>
              <a:rPr sz="20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fibres </a:t>
            </a:r>
            <a:r>
              <a:rPr sz="20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are </a:t>
            </a:r>
            <a:r>
              <a:rPr sz="20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generally </a:t>
            </a:r>
            <a:r>
              <a:rPr sz="2000" i="1" spc="-45" dirty="0">
                <a:solidFill>
                  <a:srgbClr val="404040"/>
                </a:solidFill>
                <a:latin typeface="Times New Roman"/>
                <a:cs typeface="Times New Roman"/>
              </a:rPr>
              <a:t>soft </a:t>
            </a:r>
            <a:r>
              <a:rPr sz="20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so </a:t>
            </a:r>
            <a:r>
              <a:rPr sz="2000" i="1" spc="-90" dirty="0">
                <a:solidFill>
                  <a:srgbClr val="404040"/>
                </a:solidFill>
                <a:latin typeface="Times New Roman"/>
                <a:cs typeface="Times New Roman"/>
              </a:rPr>
              <a:t>they </a:t>
            </a:r>
            <a:r>
              <a:rPr sz="20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are</a:t>
            </a:r>
            <a:r>
              <a:rPr sz="2000" i="1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used </a:t>
            </a:r>
            <a:r>
              <a:rPr sz="2000" i="1" spc="-8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000" i="1" spc="-110" dirty="0">
                <a:solidFill>
                  <a:srgbClr val="404040"/>
                </a:solidFill>
                <a:latin typeface="Times New Roman"/>
                <a:cs typeface="Times New Roman"/>
              </a:rPr>
              <a:t>clothing </a:t>
            </a:r>
            <a:r>
              <a:rPr sz="20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materials.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ts val="2280"/>
              </a:lnSpc>
              <a:spcBef>
                <a:spcPts val="760"/>
              </a:spcBef>
              <a:tabLst>
                <a:tab pos="354965" algn="l"/>
              </a:tabLst>
            </a:pPr>
            <a:r>
              <a:rPr sz="1600" spc="270" dirty="0">
                <a:solidFill>
                  <a:srgbClr val="B31166"/>
                </a:solidFill>
                <a:latin typeface="Arial"/>
                <a:cs typeface="Arial"/>
              </a:rPr>
              <a:t>	</a:t>
            </a:r>
            <a:r>
              <a:rPr sz="20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Colour</a:t>
            </a:r>
            <a:endParaRPr sz="2000" dirty="0">
              <a:latin typeface="Times New Roman"/>
              <a:cs typeface="Times New Roman"/>
            </a:endParaRPr>
          </a:p>
          <a:p>
            <a:pPr marL="355600">
              <a:lnSpc>
                <a:spcPts val="2280"/>
              </a:lnSpc>
            </a:pPr>
            <a:r>
              <a:rPr lang="en-US" sz="20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v</a:t>
            </a:r>
            <a:r>
              <a:rPr sz="20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arieties </a:t>
            </a:r>
            <a:r>
              <a:rPr sz="2000" i="1" spc="-60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0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colours </a:t>
            </a:r>
            <a:r>
              <a:rPr sz="20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are </a:t>
            </a:r>
            <a:r>
              <a:rPr sz="2000" i="1" spc="-125" dirty="0">
                <a:solidFill>
                  <a:srgbClr val="404040"/>
                </a:solidFill>
                <a:latin typeface="Times New Roman"/>
                <a:cs typeface="Times New Roman"/>
              </a:rPr>
              <a:t>available </a:t>
            </a:r>
            <a:r>
              <a:rPr sz="2000" i="1" spc="-150" dirty="0">
                <a:solidFill>
                  <a:srgbClr val="404040"/>
                </a:solidFill>
                <a:latin typeface="Times New Roman"/>
                <a:cs typeface="Times New Roman"/>
              </a:rPr>
              <a:t>as </a:t>
            </a:r>
            <a:r>
              <a:rPr sz="2000" i="1" spc="-90" dirty="0">
                <a:solidFill>
                  <a:srgbClr val="404040"/>
                </a:solidFill>
                <a:latin typeface="Times New Roman"/>
                <a:cs typeface="Times New Roman"/>
              </a:rPr>
              <a:t>they </a:t>
            </a:r>
            <a:r>
              <a:rPr sz="20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are</a:t>
            </a:r>
            <a:r>
              <a:rPr sz="2000" i="1" spc="-9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i="1" spc="-110" dirty="0">
                <a:solidFill>
                  <a:srgbClr val="404040"/>
                </a:solidFill>
                <a:latin typeface="Times New Roman"/>
                <a:cs typeface="Times New Roman"/>
              </a:rPr>
              <a:t>manufactured.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ts val="2280"/>
              </a:lnSpc>
              <a:spcBef>
                <a:spcPts val="755"/>
              </a:spcBef>
              <a:tabLst>
                <a:tab pos="354965" algn="l"/>
              </a:tabLst>
            </a:pPr>
            <a:r>
              <a:rPr sz="1600" spc="270" dirty="0">
                <a:solidFill>
                  <a:srgbClr val="B31166"/>
                </a:solidFill>
                <a:latin typeface="Arial"/>
                <a:cs typeface="Arial"/>
              </a:rPr>
              <a:t>	</a:t>
            </a:r>
            <a:r>
              <a:rPr sz="20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Cost</a:t>
            </a:r>
            <a:endParaRPr sz="2000" dirty="0">
              <a:latin typeface="Times New Roman"/>
              <a:cs typeface="Times New Roman"/>
            </a:endParaRPr>
          </a:p>
          <a:p>
            <a:pPr marL="355600" marR="5080">
              <a:lnSpc>
                <a:spcPts val="2160"/>
              </a:lnSpc>
              <a:spcBef>
                <a:spcPts val="155"/>
              </a:spcBef>
            </a:pPr>
            <a:r>
              <a:rPr sz="20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Clothes </a:t>
            </a:r>
            <a:r>
              <a:rPr sz="2000" i="1" spc="-175" dirty="0">
                <a:solidFill>
                  <a:srgbClr val="404040"/>
                </a:solidFill>
                <a:latin typeface="Times New Roman"/>
                <a:cs typeface="Times New Roman"/>
              </a:rPr>
              <a:t>made </a:t>
            </a:r>
            <a:r>
              <a:rPr sz="2000" i="1" spc="-125" dirty="0">
                <a:solidFill>
                  <a:srgbClr val="404040"/>
                </a:solidFill>
                <a:latin typeface="Times New Roman"/>
                <a:cs typeface="Times New Roman"/>
              </a:rPr>
              <a:t>by </a:t>
            </a:r>
            <a:r>
              <a:rPr sz="20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synthetic </a:t>
            </a:r>
            <a:r>
              <a:rPr sz="20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fibres </a:t>
            </a:r>
            <a:r>
              <a:rPr sz="20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are </a:t>
            </a:r>
            <a:r>
              <a:rPr sz="20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generally </a:t>
            </a:r>
            <a:r>
              <a:rPr sz="2000" i="1" spc="-175" dirty="0">
                <a:solidFill>
                  <a:srgbClr val="404040"/>
                </a:solidFill>
                <a:latin typeface="Times New Roman"/>
                <a:cs typeface="Times New Roman"/>
              </a:rPr>
              <a:t>cheaper </a:t>
            </a:r>
            <a:r>
              <a:rPr sz="2000" i="1" spc="-75" dirty="0">
                <a:solidFill>
                  <a:srgbClr val="404040"/>
                </a:solidFill>
                <a:latin typeface="Times New Roman"/>
                <a:cs typeface="Times New Roman"/>
              </a:rPr>
              <a:t>than </a:t>
            </a:r>
            <a:r>
              <a:rPr sz="20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those </a:t>
            </a:r>
            <a:r>
              <a:rPr sz="2000" i="1" spc="-175" dirty="0">
                <a:solidFill>
                  <a:srgbClr val="404040"/>
                </a:solidFill>
                <a:latin typeface="Times New Roman"/>
                <a:cs typeface="Times New Roman"/>
              </a:rPr>
              <a:t>made </a:t>
            </a:r>
            <a:r>
              <a:rPr sz="2000" i="1" spc="-125" dirty="0">
                <a:solidFill>
                  <a:srgbClr val="404040"/>
                </a:solidFill>
                <a:latin typeface="Times New Roman"/>
                <a:cs typeface="Times New Roman"/>
              </a:rPr>
              <a:t>by  </a:t>
            </a:r>
            <a:r>
              <a:rPr sz="2000" i="1" spc="-95" dirty="0">
                <a:solidFill>
                  <a:srgbClr val="404040"/>
                </a:solidFill>
                <a:latin typeface="Times New Roman"/>
                <a:cs typeface="Times New Roman"/>
              </a:rPr>
              <a:t>natural</a:t>
            </a:r>
            <a:r>
              <a:rPr sz="2000" i="1" spc="-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i="1" spc="-110" dirty="0">
                <a:solidFill>
                  <a:srgbClr val="404040"/>
                </a:solidFill>
                <a:latin typeface="Times New Roman"/>
                <a:cs typeface="Times New Roman"/>
              </a:rPr>
              <a:t>fibres.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4981" y="897762"/>
            <a:ext cx="61836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i="1" u="heavy" spc="-2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Disadvantages </a:t>
            </a:r>
            <a:r>
              <a:rPr sz="4000" i="1" u="heavy" spc="-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of </a:t>
            </a:r>
            <a:r>
              <a:rPr sz="4000" i="1" u="heavy" spc="-1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Synthetic</a:t>
            </a:r>
            <a:r>
              <a:rPr sz="4000" i="1" u="heavy" spc="-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000" i="1" u="heavy" spc="-2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Fibres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4981" y="2266568"/>
            <a:ext cx="7567295" cy="3820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215" dirty="0">
                <a:solidFill>
                  <a:srgbClr val="404040"/>
                </a:solidFill>
                <a:latin typeface="Times New Roman"/>
                <a:cs typeface="Times New Roman"/>
              </a:rPr>
              <a:t>Does </a:t>
            </a:r>
            <a:r>
              <a:rPr sz="2800" i="1" spc="-95" dirty="0">
                <a:solidFill>
                  <a:srgbClr val="404040"/>
                </a:solidFill>
                <a:latin typeface="Times New Roman"/>
                <a:cs typeface="Times New Roman"/>
              </a:rPr>
              <a:t>not </a:t>
            </a:r>
            <a:r>
              <a:rPr sz="2800" i="1" spc="-235" dirty="0">
                <a:solidFill>
                  <a:srgbClr val="404040"/>
                </a:solidFill>
                <a:latin typeface="Times New Roman"/>
                <a:cs typeface="Times New Roman"/>
              </a:rPr>
              <a:t>absorb</a:t>
            </a:r>
            <a:r>
              <a:rPr sz="2800" i="1" spc="-2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moistures</a:t>
            </a:r>
            <a:endParaRPr sz="2800" dirty="0">
              <a:latin typeface="Times New Roman"/>
              <a:cs typeface="Times New Roman"/>
            </a:endParaRPr>
          </a:p>
          <a:p>
            <a:pPr marL="355600" marR="5080">
              <a:lnSpc>
                <a:spcPct val="100000"/>
              </a:lnSpc>
            </a:pPr>
            <a:r>
              <a:rPr sz="2800" i="1" spc="-110" dirty="0">
                <a:solidFill>
                  <a:srgbClr val="404040"/>
                </a:solidFill>
                <a:latin typeface="Times New Roman"/>
                <a:cs typeface="Times New Roman"/>
              </a:rPr>
              <a:t>Synthetic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fibres </a:t>
            </a:r>
            <a:r>
              <a:rPr sz="2800" i="1" spc="-229" dirty="0">
                <a:solidFill>
                  <a:srgbClr val="404040"/>
                </a:solidFill>
                <a:latin typeface="Times New Roman"/>
                <a:cs typeface="Times New Roman"/>
              </a:rPr>
              <a:t>do </a:t>
            </a:r>
            <a:r>
              <a:rPr sz="2800" i="1" spc="-95" dirty="0">
                <a:solidFill>
                  <a:srgbClr val="404040"/>
                </a:solidFill>
                <a:latin typeface="Times New Roman"/>
                <a:cs typeface="Times New Roman"/>
              </a:rPr>
              <a:t>not </a:t>
            </a:r>
            <a:r>
              <a:rPr sz="2800" i="1" spc="-235" dirty="0">
                <a:solidFill>
                  <a:srgbClr val="404040"/>
                </a:solidFill>
                <a:latin typeface="Times New Roman"/>
                <a:cs typeface="Times New Roman"/>
              </a:rPr>
              <a:t>absorb </a:t>
            </a:r>
            <a:r>
              <a:rPr sz="2800" i="1" spc="-110" dirty="0">
                <a:solidFill>
                  <a:srgbClr val="404040"/>
                </a:solidFill>
                <a:latin typeface="Times New Roman"/>
                <a:cs typeface="Times New Roman"/>
              </a:rPr>
              <a:t>sweat, </a:t>
            </a:r>
            <a:r>
              <a:rPr sz="2800" i="1" spc="-150" dirty="0">
                <a:solidFill>
                  <a:srgbClr val="404040"/>
                </a:solidFill>
                <a:latin typeface="Times New Roman"/>
                <a:cs typeface="Times New Roman"/>
              </a:rPr>
              <a:t>trapping </a:t>
            </a:r>
            <a:r>
              <a:rPr sz="28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heat </a:t>
            </a:r>
            <a:r>
              <a:rPr sz="28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800" i="1" spc="-220" dirty="0">
                <a:solidFill>
                  <a:srgbClr val="404040"/>
                </a:solidFill>
                <a:latin typeface="Times New Roman"/>
                <a:cs typeface="Times New Roman"/>
              </a:rPr>
              <a:t>our  </a:t>
            </a:r>
            <a:r>
              <a:rPr sz="28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body.</a:t>
            </a: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Rough</a:t>
            </a:r>
            <a:r>
              <a:rPr sz="2800" i="1" spc="-3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feel</a:t>
            </a:r>
            <a:endParaRPr sz="2800" dirty="0">
              <a:latin typeface="Times New Roman"/>
              <a:cs typeface="Times New Roman"/>
            </a:endParaRPr>
          </a:p>
          <a:p>
            <a:pPr marL="355600" marR="31115">
              <a:lnSpc>
                <a:spcPct val="100000"/>
              </a:lnSpc>
            </a:pPr>
            <a:r>
              <a:rPr sz="2800" i="1" spc="-110" dirty="0">
                <a:solidFill>
                  <a:srgbClr val="404040"/>
                </a:solidFill>
                <a:latin typeface="Times New Roman"/>
                <a:cs typeface="Times New Roman"/>
              </a:rPr>
              <a:t>Synthetic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fibres </a:t>
            </a:r>
            <a:r>
              <a:rPr sz="2800" i="1" spc="-220" dirty="0">
                <a:solidFill>
                  <a:srgbClr val="404040"/>
                </a:solidFill>
                <a:latin typeface="Times New Roman"/>
                <a:cs typeface="Times New Roman"/>
              </a:rPr>
              <a:t>may </a:t>
            </a:r>
            <a:r>
              <a:rPr sz="2800" i="1" spc="-175" dirty="0">
                <a:solidFill>
                  <a:srgbClr val="404040"/>
                </a:solidFill>
                <a:latin typeface="Times New Roman"/>
                <a:cs typeface="Times New Roman"/>
              </a:rPr>
              <a:t>give </a:t>
            </a:r>
            <a:r>
              <a:rPr sz="2800" i="1" spc="-220" dirty="0">
                <a:solidFill>
                  <a:srgbClr val="404040"/>
                </a:solidFill>
                <a:latin typeface="Times New Roman"/>
                <a:cs typeface="Times New Roman"/>
              </a:rPr>
              <a:t>rough </a:t>
            </a:r>
            <a:r>
              <a:rPr sz="2800" i="1" spc="-135" dirty="0">
                <a:solidFill>
                  <a:srgbClr val="404040"/>
                </a:solidFill>
                <a:latin typeface="Times New Roman"/>
                <a:cs typeface="Times New Roman"/>
              </a:rPr>
              <a:t>feel, </a:t>
            </a:r>
            <a:r>
              <a:rPr sz="2800" i="1" spc="-175" dirty="0">
                <a:solidFill>
                  <a:srgbClr val="404040"/>
                </a:solidFill>
                <a:latin typeface="Times New Roman"/>
                <a:cs typeface="Times New Roman"/>
              </a:rPr>
              <a:t>making 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it </a:t>
            </a:r>
            <a:r>
              <a:rPr sz="28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unsuitable  for </a:t>
            </a:r>
            <a:r>
              <a:rPr sz="28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pyjamas, </a:t>
            </a:r>
            <a:r>
              <a:rPr sz="28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underwear,</a:t>
            </a:r>
            <a:r>
              <a:rPr sz="2800" i="1" spc="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etc.</a:t>
            </a: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120" dirty="0">
                <a:solidFill>
                  <a:srgbClr val="404040"/>
                </a:solidFill>
                <a:latin typeface="Times New Roman"/>
                <a:cs typeface="Times New Roman"/>
              </a:rPr>
              <a:t>It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215" dirty="0">
                <a:solidFill>
                  <a:srgbClr val="404040"/>
                </a:solidFill>
                <a:latin typeface="Times New Roman"/>
                <a:cs typeface="Times New Roman"/>
              </a:rPr>
              <a:t>dangerous </a:t>
            </a:r>
            <a:r>
              <a:rPr sz="28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to </a:t>
            </a:r>
            <a:r>
              <a:rPr sz="2800" i="1" spc="-190" dirty="0">
                <a:solidFill>
                  <a:srgbClr val="404040"/>
                </a:solidFill>
                <a:latin typeface="Times New Roman"/>
                <a:cs typeface="Times New Roman"/>
              </a:rPr>
              <a:t>wear </a:t>
            </a:r>
            <a:r>
              <a:rPr sz="2800" i="1" spc="-225" dirty="0">
                <a:solidFill>
                  <a:srgbClr val="404040"/>
                </a:solidFill>
                <a:latin typeface="Times New Roman"/>
                <a:cs typeface="Times New Roman"/>
              </a:rPr>
              <a:t>near </a:t>
            </a:r>
            <a:r>
              <a:rPr sz="2800" i="1" spc="-125" dirty="0">
                <a:solidFill>
                  <a:srgbClr val="404040"/>
                </a:solidFill>
                <a:latin typeface="Times New Roman"/>
                <a:cs typeface="Times New Roman"/>
              </a:rPr>
              <a:t>fire, </a:t>
            </a:r>
            <a:r>
              <a:rPr sz="2800" i="1" spc="-210" dirty="0">
                <a:solidFill>
                  <a:srgbClr val="404040"/>
                </a:solidFill>
                <a:latin typeface="Times New Roman"/>
                <a:cs typeface="Times New Roman"/>
              </a:rPr>
              <a:t>as </a:t>
            </a:r>
            <a:r>
              <a:rPr sz="28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they </a:t>
            </a:r>
            <a:r>
              <a:rPr sz="2800" i="1" spc="-175" dirty="0">
                <a:solidFill>
                  <a:srgbClr val="404040"/>
                </a:solidFill>
                <a:latin typeface="Times New Roman"/>
                <a:cs typeface="Times New Roman"/>
              </a:rPr>
              <a:t>catch </a:t>
            </a:r>
            <a:r>
              <a:rPr sz="2800" i="1" spc="-135" dirty="0">
                <a:solidFill>
                  <a:srgbClr val="404040"/>
                </a:solidFill>
                <a:latin typeface="Times New Roman"/>
                <a:cs typeface="Times New Roman"/>
              </a:rPr>
              <a:t>fire</a:t>
            </a:r>
            <a:r>
              <a:rPr sz="2800" i="1" spc="2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easily.</a:t>
            </a: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90" dirty="0">
                <a:solidFill>
                  <a:srgbClr val="404040"/>
                </a:solidFill>
                <a:latin typeface="Times New Roman"/>
                <a:cs typeface="Times New Roman"/>
              </a:rPr>
              <a:t>They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cannot </a:t>
            </a:r>
            <a:r>
              <a:rPr sz="2800" i="1" spc="-260" dirty="0">
                <a:solidFill>
                  <a:srgbClr val="404040"/>
                </a:solidFill>
                <a:latin typeface="Times New Roman"/>
                <a:cs typeface="Times New Roman"/>
              </a:rPr>
              <a:t>be </a:t>
            </a:r>
            <a:r>
              <a:rPr sz="28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easily </a:t>
            </a:r>
            <a:r>
              <a:rPr sz="2800" i="1" spc="-204" dirty="0">
                <a:solidFill>
                  <a:srgbClr val="404040"/>
                </a:solidFill>
                <a:latin typeface="Times New Roman"/>
                <a:cs typeface="Times New Roman"/>
              </a:rPr>
              <a:t>ironed </a:t>
            </a:r>
            <a:r>
              <a:rPr sz="2800" i="1" spc="-215" dirty="0">
                <a:solidFill>
                  <a:srgbClr val="404040"/>
                </a:solidFill>
                <a:latin typeface="Times New Roman"/>
                <a:cs typeface="Times New Roman"/>
              </a:rPr>
              <a:t>as </a:t>
            </a:r>
            <a:r>
              <a:rPr sz="28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they </a:t>
            </a:r>
            <a:r>
              <a:rPr sz="2800" i="1" spc="-150" dirty="0">
                <a:solidFill>
                  <a:srgbClr val="404040"/>
                </a:solidFill>
                <a:latin typeface="Times New Roman"/>
                <a:cs typeface="Times New Roman"/>
              </a:rPr>
              <a:t>melt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very</a:t>
            </a:r>
            <a:r>
              <a:rPr sz="2800" i="1" spc="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easily.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669" y="613409"/>
            <a:ext cx="64382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310" dirty="0">
                <a:solidFill>
                  <a:srgbClr val="FFFFB6"/>
                </a:solidFill>
                <a:latin typeface="Arial Black"/>
                <a:cs typeface="Arial Black"/>
              </a:rPr>
              <a:t>NATURAL</a:t>
            </a:r>
            <a:r>
              <a:rPr sz="4400" spc="650" dirty="0">
                <a:solidFill>
                  <a:srgbClr val="FFFFB6"/>
                </a:solidFill>
                <a:latin typeface="Arial Black"/>
                <a:cs typeface="Arial Black"/>
              </a:rPr>
              <a:t> </a:t>
            </a:r>
            <a:r>
              <a:rPr sz="4400" spc="305" dirty="0">
                <a:solidFill>
                  <a:srgbClr val="FFFFB6"/>
                </a:solidFill>
                <a:latin typeface="Arial Black"/>
                <a:cs typeface="Arial Black"/>
              </a:rPr>
              <a:t>RUBBER</a:t>
            </a:r>
            <a:endParaRPr sz="44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9000" y="1939290"/>
            <a:ext cx="7743825" cy="402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30480" indent="-342900">
              <a:lnSpc>
                <a:spcPct val="99900"/>
              </a:lnSpc>
              <a:spcBef>
                <a:spcPts val="100"/>
              </a:spcBef>
              <a:buClr>
                <a:srgbClr val="99FF66"/>
              </a:buClr>
              <a:buFont typeface="UnDotum"/>
              <a:buChar char=""/>
              <a:tabLst>
                <a:tab pos="381000" algn="l"/>
              </a:tabLst>
            </a:pPr>
            <a:r>
              <a:rPr sz="3200" spc="-5" dirty="0">
                <a:latin typeface="Arial"/>
                <a:cs typeface="Arial"/>
              </a:rPr>
              <a:t>Natural </a:t>
            </a:r>
            <a:r>
              <a:rPr sz="3200" dirty="0">
                <a:latin typeface="Arial"/>
                <a:cs typeface="Arial"/>
              </a:rPr>
              <a:t>rubber </a:t>
            </a:r>
            <a:r>
              <a:rPr sz="3200" spc="-5" dirty="0">
                <a:latin typeface="Arial"/>
                <a:cs typeface="Arial"/>
              </a:rPr>
              <a:t>is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yellowish, </a:t>
            </a:r>
            <a:r>
              <a:rPr sz="3200" dirty="0">
                <a:latin typeface="Arial"/>
                <a:cs typeface="Arial"/>
              </a:rPr>
              <a:t>Amorphus,  Elastic material </a:t>
            </a:r>
            <a:r>
              <a:rPr sz="3200" spc="-5" dirty="0">
                <a:latin typeface="Arial"/>
                <a:cs typeface="Arial"/>
              </a:rPr>
              <a:t>obtained through  </a:t>
            </a:r>
            <a:r>
              <a:rPr sz="3200" dirty="0">
                <a:latin typeface="Arial"/>
                <a:cs typeface="Arial"/>
              </a:rPr>
              <a:t>coagulated </a:t>
            </a:r>
            <a:r>
              <a:rPr sz="3200" spc="-5" dirty="0">
                <a:latin typeface="Arial"/>
                <a:cs typeface="Arial"/>
              </a:rPr>
              <a:t>the latex </a:t>
            </a:r>
            <a:r>
              <a:rPr sz="3200" dirty="0">
                <a:latin typeface="Arial"/>
                <a:cs typeface="Arial"/>
              </a:rPr>
              <a:t>produced by </a:t>
            </a:r>
            <a:r>
              <a:rPr sz="3200" spc="-5" dirty="0">
                <a:latin typeface="Arial"/>
                <a:cs typeface="Arial"/>
              </a:rPr>
              <a:t>certain  </a:t>
            </a:r>
            <a:r>
              <a:rPr sz="3200" dirty="0">
                <a:latin typeface="Arial"/>
                <a:cs typeface="Arial"/>
              </a:rPr>
              <a:t>plants, </a:t>
            </a:r>
            <a:r>
              <a:rPr sz="3200" spc="-5" dirty="0">
                <a:latin typeface="Arial"/>
                <a:cs typeface="Arial"/>
              </a:rPr>
              <a:t>particularly the Brazilian </a:t>
            </a:r>
            <a:r>
              <a:rPr sz="3200" dirty="0">
                <a:latin typeface="Arial"/>
                <a:cs typeface="Arial"/>
              </a:rPr>
              <a:t>Rubber  </a:t>
            </a:r>
            <a:r>
              <a:rPr sz="3200" spc="-5" dirty="0">
                <a:latin typeface="Arial"/>
                <a:cs typeface="Arial"/>
              </a:rPr>
              <a:t>tree </a:t>
            </a:r>
            <a:r>
              <a:rPr sz="3200" dirty="0">
                <a:latin typeface="Arial"/>
                <a:cs typeface="Arial"/>
              </a:rPr>
              <a:t>(Hevea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Brasiliensis).</a:t>
            </a:r>
            <a:endParaRPr sz="3200" dirty="0">
              <a:latin typeface="Arial"/>
              <a:cs typeface="Arial"/>
            </a:endParaRPr>
          </a:p>
          <a:p>
            <a:pPr marL="381000" marR="191135" indent="-342900">
              <a:lnSpc>
                <a:spcPct val="99900"/>
              </a:lnSpc>
              <a:spcBef>
                <a:spcPts val="805"/>
              </a:spcBef>
              <a:buClr>
                <a:srgbClr val="99FF66"/>
              </a:buClr>
              <a:buFont typeface="UnDotum"/>
              <a:buChar char=""/>
              <a:tabLst>
                <a:tab pos="381000" algn="l"/>
              </a:tabLst>
            </a:pPr>
            <a:r>
              <a:rPr sz="3200" dirty="0">
                <a:latin typeface="Arial"/>
                <a:cs typeface="Arial"/>
              </a:rPr>
              <a:t>This raw material </a:t>
            </a:r>
            <a:r>
              <a:rPr sz="3200" spc="-5" dirty="0">
                <a:latin typeface="Arial"/>
                <a:cs typeface="Arial"/>
              </a:rPr>
              <a:t>is </a:t>
            </a:r>
            <a:r>
              <a:rPr sz="3200" dirty="0">
                <a:latin typeface="Arial"/>
                <a:cs typeface="Arial"/>
              </a:rPr>
              <a:t>usually tapped</a:t>
            </a:r>
            <a:r>
              <a:rPr sz="3200" spc="-114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from  the </a:t>
            </a:r>
            <a:r>
              <a:rPr sz="3200" dirty="0">
                <a:latin typeface="Arial"/>
                <a:cs typeface="Arial"/>
              </a:rPr>
              <a:t>rubber </a:t>
            </a:r>
            <a:r>
              <a:rPr sz="3200" spc="-5" dirty="0">
                <a:latin typeface="Arial"/>
                <a:cs typeface="Arial"/>
              </a:rPr>
              <a:t>tree, which is native </a:t>
            </a:r>
            <a:r>
              <a:rPr sz="3200" spc="-10" dirty="0">
                <a:latin typeface="Arial"/>
                <a:cs typeface="Arial"/>
              </a:rPr>
              <a:t>to  </a:t>
            </a:r>
            <a:r>
              <a:rPr sz="3200" dirty="0">
                <a:latin typeface="Arial"/>
                <a:cs typeface="Arial"/>
              </a:rPr>
              <a:t>Amazonia.</a:t>
            </a:r>
          </a:p>
        </p:txBody>
      </p:sp>
    </p:spTree>
    <p:extLst>
      <p:ext uri="{BB962C8B-B14F-4D97-AF65-F5344CB8AC3E}">
        <p14:creationId xmlns:p14="http://schemas.microsoft.com/office/powerpoint/2010/main" val="2584772926"/>
      </p:ext>
    </p:extLst>
  </p:cSld>
  <p:clrMapOvr>
    <a:masterClrMapping/>
  </p:clrMapOvr>
  <p:transition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0" y="2278812"/>
            <a:ext cx="7973291" cy="15311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130" marR="30480" indent="-341630">
              <a:lnSpc>
                <a:spcPct val="99900"/>
              </a:lnSpc>
              <a:spcBef>
                <a:spcPts val="100"/>
              </a:spcBef>
            </a:pPr>
            <a:r>
              <a:rPr sz="4000" spc="-2587" baseline="6076" dirty="0">
                <a:latin typeface="UnDotum"/>
                <a:cs typeface="UnDotum"/>
              </a:rPr>
              <a:t></a:t>
            </a:r>
            <a:r>
              <a:rPr sz="2400" spc="240" dirty="0">
                <a:latin typeface="UnDotum"/>
                <a:cs typeface="UnDotum"/>
              </a:rPr>
              <a:t> </a:t>
            </a:r>
            <a:r>
              <a:rPr sz="2400" dirty="0">
                <a:latin typeface="Arial"/>
                <a:cs typeface="Arial"/>
              </a:rPr>
              <a:t>Although </a:t>
            </a:r>
            <a:r>
              <a:rPr sz="2400" spc="-5" dirty="0">
                <a:latin typeface="Arial"/>
                <a:cs typeface="Arial"/>
              </a:rPr>
              <a:t>there is </a:t>
            </a:r>
            <a:r>
              <a:rPr sz="2400" dirty="0">
                <a:latin typeface="Arial"/>
                <a:cs typeface="Arial"/>
              </a:rPr>
              <a:t>a large </a:t>
            </a:r>
            <a:r>
              <a:rPr sz="2400" spc="5" dirty="0">
                <a:latin typeface="Arial"/>
                <a:cs typeface="Arial"/>
              </a:rPr>
              <a:t>number </a:t>
            </a:r>
            <a:r>
              <a:rPr sz="2400" spc="-5" dirty="0">
                <a:latin typeface="Arial"/>
                <a:cs typeface="Arial"/>
              </a:rPr>
              <a:t>of  </a:t>
            </a:r>
            <a:r>
              <a:rPr sz="2400" dirty="0">
                <a:latin typeface="Arial"/>
                <a:cs typeface="Arial"/>
              </a:rPr>
              <a:t>species </a:t>
            </a:r>
            <a:r>
              <a:rPr sz="2400" spc="-5" dirty="0">
                <a:latin typeface="Arial"/>
                <a:cs typeface="Arial"/>
              </a:rPr>
              <a:t>that exude </a:t>
            </a:r>
            <a:r>
              <a:rPr sz="2400" dirty="0">
                <a:latin typeface="Arial"/>
                <a:cs typeface="Arial"/>
              </a:rPr>
              <a:t>secretions similar </a:t>
            </a:r>
            <a:r>
              <a:rPr sz="2400" spc="-5" dirty="0">
                <a:latin typeface="Arial"/>
                <a:cs typeface="Arial"/>
              </a:rPr>
              <a:t>to  latex when the </a:t>
            </a:r>
            <a:r>
              <a:rPr sz="2400" dirty="0">
                <a:latin typeface="Arial"/>
                <a:cs typeface="Arial"/>
              </a:rPr>
              <a:t>bark </a:t>
            </a:r>
            <a:r>
              <a:rPr sz="2400" spc="-1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cut, only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few  </a:t>
            </a:r>
            <a:r>
              <a:rPr sz="2400" dirty="0">
                <a:latin typeface="Arial"/>
                <a:cs typeface="Arial"/>
              </a:rPr>
              <a:t>produce </a:t>
            </a:r>
            <a:r>
              <a:rPr sz="2400" spc="-5" dirty="0">
                <a:latin typeface="Arial"/>
                <a:cs typeface="Arial"/>
              </a:rPr>
              <a:t>sufficient quantities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quality  </a:t>
            </a:r>
            <a:r>
              <a:rPr sz="2400" dirty="0">
                <a:latin typeface="Arial"/>
                <a:cs typeface="Arial"/>
              </a:rPr>
              <a:t>adequate </a:t>
            </a:r>
            <a:r>
              <a:rPr sz="2400" spc="-5" dirty="0">
                <a:latin typeface="Arial"/>
                <a:cs typeface="Arial"/>
              </a:rPr>
              <a:t>for exploitation </a:t>
            </a:r>
            <a:r>
              <a:rPr sz="2400" dirty="0">
                <a:latin typeface="Arial"/>
                <a:cs typeface="Arial"/>
              </a:rPr>
              <a:t>on economic  bases.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7800" y="3810000"/>
            <a:ext cx="6108700" cy="2590800"/>
            <a:chOff x="2514600" y="3810000"/>
            <a:chExt cx="6629400" cy="3048000"/>
          </a:xfrm>
        </p:grpSpPr>
        <p:sp>
          <p:nvSpPr>
            <p:cNvPr id="4" name="object 4"/>
            <p:cNvSpPr/>
            <p:nvPr/>
          </p:nvSpPr>
          <p:spPr>
            <a:xfrm>
              <a:off x="5969000" y="3810000"/>
              <a:ext cx="3175000" cy="304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14600" y="4191000"/>
              <a:ext cx="2857500" cy="2667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1218189"/>
      </p:ext>
    </p:extLst>
  </p:cSld>
  <p:clrMapOvr>
    <a:masterClrMapping/>
  </p:clrMapOvr>
  <p:transition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669" y="613409"/>
            <a:ext cx="7152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325" dirty="0">
                <a:solidFill>
                  <a:srgbClr val="FFFFB6"/>
                </a:solidFill>
                <a:latin typeface="Arial Black"/>
                <a:cs typeface="Arial Black"/>
              </a:rPr>
              <a:t>SYNTHETIC</a:t>
            </a:r>
            <a:r>
              <a:rPr sz="4400" spc="655" dirty="0">
                <a:solidFill>
                  <a:srgbClr val="FFFFB6"/>
                </a:solidFill>
                <a:latin typeface="Arial Black"/>
                <a:cs typeface="Arial Black"/>
              </a:rPr>
              <a:t> </a:t>
            </a:r>
            <a:r>
              <a:rPr sz="4400" spc="300" dirty="0">
                <a:solidFill>
                  <a:srgbClr val="FFFFB6"/>
                </a:solidFill>
                <a:latin typeface="Arial Black"/>
                <a:cs typeface="Arial Black"/>
              </a:rPr>
              <a:t>RUBBER</a:t>
            </a:r>
            <a:endParaRPr sz="44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14832" y="2478786"/>
            <a:ext cx="771433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2175" marR="30480" indent="-342900">
              <a:lnSpc>
                <a:spcPct val="99900"/>
              </a:lnSpc>
              <a:spcBef>
                <a:spcPts val="100"/>
              </a:spcBef>
            </a:pPr>
            <a:r>
              <a:rPr sz="3600" spc="-2587" baseline="6076" dirty="0">
                <a:solidFill>
                  <a:srgbClr val="99FF66"/>
                </a:solidFill>
                <a:latin typeface="UnDotum"/>
                <a:cs typeface="UnDotum"/>
              </a:rPr>
              <a:t></a:t>
            </a:r>
            <a:r>
              <a:rPr sz="2000" spc="254" dirty="0">
                <a:latin typeface="UnDotum"/>
                <a:cs typeface="UnDotum"/>
              </a:rPr>
              <a:t> </a:t>
            </a:r>
            <a:r>
              <a:rPr sz="2000" dirty="0"/>
              <a:t>A material </a:t>
            </a:r>
            <a:r>
              <a:rPr sz="2000" spc="-10" dirty="0"/>
              <a:t>with </a:t>
            </a:r>
            <a:r>
              <a:rPr sz="2000" spc="-5" dirty="0"/>
              <a:t>the </a:t>
            </a:r>
            <a:r>
              <a:rPr sz="2000" dirty="0"/>
              <a:t>chemical </a:t>
            </a:r>
            <a:r>
              <a:rPr sz="2000" spc="-5" dirty="0"/>
              <a:t>property </a:t>
            </a:r>
            <a:r>
              <a:rPr sz="2000" dirty="0"/>
              <a:t>that  </a:t>
            </a:r>
            <a:r>
              <a:rPr sz="2000" spc="-5" dirty="0"/>
              <a:t>it </a:t>
            </a:r>
            <a:r>
              <a:rPr sz="2000" dirty="0"/>
              <a:t>can undergo </a:t>
            </a:r>
            <a:r>
              <a:rPr sz="2000" spc="-5" dirty="0"/>
              <a:t>elastic </a:t>
            </a:r>
            <a:r>
              <a:rPr sz="2000" dirty="0"/>
              <a:t>deformation under  </a:t>
            </a:r>
            <a:r>
              <a:rPr sz="2000" spc="-5" dirty="0"/>
              <a:t>stress </a:t>
            </a:r>
            <a:r>
              <a:rPr sz="2000" dirty="0"/>
              <a:t>and </a:t>
            </a:r>
            <a:r>
              <a:rPr sz="2000" spc="-5" dirty="0"/>
              <a:t>still </a:t>
            </a:r>
            <a:r>
              <a:rPr sz="2000" dirty="0"/>
              <a:t>return </a:t>
            </a:r>
            <a:r>
              <a:rPr sz="2000" spc="-5" dirty="0"/>
              <a:t>to its previous size  without </a:t>
            </a:r>
            <a:r>
              <a:rPr sz="2000" dirty="0"/>
              <a:t>permanent</a:t>
            </a:r>
            <a:r>
              <a:rPr sz="2000" spc="-30" dirty="0"/>
              <a:t> </a:t>
            </a:r>
            <a:r>
              <a:rPr sz="2000" dirty="0"/>
              <a:t>deformation.</a:t>
            </a:r>
            <a:endParaRPr sz="2000" dirty="0">
              <a:latin typeface="UnDotum"/>
              <a:cs typeface="UnDotu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5000" y="3657600"/>
            <a:ext cx="5867400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33141"/>
      </p:ext>
    </p:extLst>
  </p:cSld>
  <p:clrMapOvr>
    <a:masterClrMapping/>
  </p:clrMapOvr>
  <p:transition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819400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073400"/>
              <a:ext cx="3022600" cy="3784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600" y="0"/>
              <a:ext cx="3048000" cy="3505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05200" y="4037329"/>
              <a:ext cx="2247900" cy="21247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05600" y="1295400"/>
              <a:ext cx="2438400" cy="24765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6000" y="4114800"/>
              <a:ext cx="3048000" cy="27432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93964" y="2533650"/>
            <a:ext cx="3124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Uses of  rubber</a:t>
            </a:r>
          </a:p>
        </p:txBody>
      </p:sp>
    </p:spTree>
    <p:extLst>
      <p:ext uri="{BB962C8B-B14F-4D97-AF65-F5344CB8AC3E}">
        <p14:creationId xmlns:p14="http://schemas.microsoft.com/office/powerpoint/2010/main" val="2657108405"/>
      </p:ext>
    </p:extLst>
  </p:cSld>
  <p:clrMapOvr>
    <a:masterClrMapping/>
  </p:clrMapOvr>
  <p:transition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029200" cy="35725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029200" y="1827529"/>
              <a:ext cx="4114800" cy="38582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962400"/>
              <a:ext cx="5029200" cy="2895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019800" y="62633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Uses of Rubber</a:t>
            </a:r>
          </a:p>
        </p:txBody>
      </p:sp>
    </p:spTree>
    <p:extLst>
      <p:ext uri="{BB962C8B-B14F-4D97-AF65-F5344CB8AC3E}">
        <p14:creationId xmlns:p14="http://schemas.microsoft.com/office/powerpoint/2010/main" val="3972428747"/>
      </p:ext>
    </p:extLst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7952" y="0"/>
            <a:ext cx="8388350" cy="6492240"/>
            <a:chOff x="377952" y="0"/>
            <a:chExt cx="8388350" cy="6492240"/>
          </a:xfrm>
        </p:grpSpPr>
        <p:sp>
          <p:nvSpPr>
            <p:cNvPr id="3" name="object 3"/>
            <p:cNvSpPr/>
            <p:nvPr/>
          </p:nvSpPr>
          <p:spPr>
            <a:xfrm>
              <a:off x="7705344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8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7952" y="196595"/>
              <a:ext cx="8388096" cy="62956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0748" y="823086"/>
            <a:ext cx="169481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 u="heavy" spc="-2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Plastics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19555" y="2164079"/>
            <a:ext cx="7327392" cy="4434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950466" y="161544"/>
            <a:ext cx="4808855" cy="3641090"/>
            <a:chOff x="1950466" y="161544"/>
            <a:chExt cx="4808855" cy="3641090"/>
          </a:xfrm>
        </p:grpSpPr>
        <p:sp>
          <p:nvSpPr>
            <p:cNvPr id="6" name="object 6"/>
            <p:cNvSpPr/>
            <p:nvPr/>
          </p:nvSpPr>
          <p:spPr>
            <a:xfrm>
              <a:off x="1960626" y="2652521"/>
              <a:ext cx="4788535" cy="1139825"/>
            </a:xfrm>
            <a:custGeom>
              <a:avLst/>
              <a:gdLst/>
              <a:ahLst/>
              <a:cxnLst/>
              <a:rect l="l" t="t" r="r" b="b"/>
              <a:pathLst>
                <a:path w="4788534" h="1139825">
                  <a:moveTo>
                    <a:pt x="2394204" y="0"/>
                  </a:moveTo>
                  <a:lnTo>
                    <a:pt x="2394204" y="776477"/>
                  </a:lnTo>
                  <a:lnTo>
                    <a:pt x="4788534" y="776477"/>
                  </a:lnTo>
                  <a:lnTo>
                    <a:pt x="4788534" y="1139444"/>
                  </a:lnTo>
                </a:path>
                <a:path w="4788534" h="1139825">
                  <a:moveTo>
                    <a:pt x="2394331" y="0"/>
                  </a:moveTo>
                  <a:lnTo>
                    <a:pt x="2394331" y="776477"/>
                  </a:lnTo>
                  <a:lnTo>
                    <a:pt x="0" y="776477"/>
                  </a:lnTo>
                  <a:lnTo>
                    <a:pt x="0" y="1139444"/>
                  </a:lnTo>
                </a:path>
              </a:pathLst>
            </a:custGeom>
            <a:ln w="19812">
              <a:solidFill>
                <a:srgbClr val="D43C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91156" y="161544"/>
              <a:ext cx="3925824" cy="2494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30068" y="577595"/>
              <a:ext cx="3918585" cy="2489200"/>
            </a:xfrm>
            <a:custGeom>
              <a:avLst/>
              <a:gdLst/>
              <a:ahLst/>
              <a:cxnLst/>
              <a:rect l="l" t="t" r="r" b="b"/>
              <a:pathLst>
                <a:path w="3918584" h="2489200">
                  <a:moveTo>
                    <a:pt x="3669283" y="0"/>
                  </a:moveTo>
                  <a:lnTo>
                    <a:pt x="248919" y="0"/>
                  </a:lnTo>
                  <a:lnTo>
                    <a:pt x="204158" y="4008"/>
                  </a:lnTo>
                  <a:lnTo>
                    <a:pt x="162037" y="15565"/>
                  </a:lnTo>
                  <a:lnTo>
                    <a:pt x="123255" y="33970"/>
                  </a:lnTo>
                  <a:lnTo>
                    <a:pt x="88516" y="58521"/>
                  </a:lnTo>
                  <a:lnTo>
                    <a:pt x="58521" y="88516"/>
                  </a:lnTo>
                  <a:lnTo>
                    <a:pt x="33970" y="123255"/>
                  </a:lnTo>
                  <a:lnTo>
                    <a:pt x="15565" y="162037"/>
                  </a:lnTo>
                  <a:lnTo>
                    <a:pt x="4008" y="204158"/>
                  </a:lnTo>
                  <a:lnTo>
                    <a:pt x="0" y="248919"/>
                  </a:lnTo>
                  <a:lnTo>
                    <a:pt x="0" y="2239771"/>
                  </a:lnTo>
                  <a:lnTo>
                    <a:pt x="4008" y="2284533"/>
                  </a:lnTo>
                  <a:lnTo>
                    <a:pt x="15565" y="2326654"/>
                  </a:lnTo>
                  <a:lnTo>
                    <a:pt x="33970" y="2365436"/>
                  </a:lnTo>
                  <a:lnTo>
                    <a:pt x="58521" y="2400175"/>
                  </a:lnTo>
                  <a:lnTo>
                    <a:pt x="88516" y="2430170"/>
                  </a:lnTo>
                  <a:lnTo>
                    <a:pt x="123255" y="2454721"/>
                  </a:lnTo>
                  <a:lnTo>
                    <a:pt x="162037" y="2473126"/>
                  </a:lnTo>
                  <a:lnTo>
                    <a:pt x="204158" y="2484683"/>
                  </a:lnTo>
                  <a:lnTo>
                    <a:pt x="248919" y="2488691"/>
                  </a:lnTo>
                  <a:lnTo>
                    <a:pt x="3669283" y="2488691"/>
                  </a:lnTo>
                  <a:lnTo>
                    <a:pt x="3714045" y="2484683"/>
                  </a:lnTo>
                  <a:lnTo>
                    <a:pt x="3756166" y="2473126"/>
                  </a:lnTo>
                  <a:lnTo>
                    <a:pt x="3794948" y="2454721"/>
                  </a:lnTo>
                  <a:lnTo>
                    <a:pt x="3829687" y="2430170"/>
                  </a:lnTo>
                  <a:lnTo>
                    <a:pt x="3859682" y="2400175"/>
                  </a:lnTo>
                  <a:lnTo>
                    <a:pt x="3884233" y="2365436"/>
                  </a:lnTo>
                  <a:lnTo>
                    <a:pt x="3902638" y="2326654"/>
                  </a:lnTo>
                  <a:lnTo>
                    <a:pt x="3914195" y="2284533"/>
                  </a:lnTo>
                  <a:lnTo>
                    <a:pt x="3918204" y="2239771"/>
                  </a:lnTo>
                  <a:lnTo>
                    <a:pt x="3918204" y="248919"/>
                  </a:lnTo>
                  <a:lnTo>
                    <a:pt x="3914195" y="204158"/>
                  </a:lnTo>
                  <a:lnTo>
                    <a:pt x="3902638" y="162037"/>
                  </a:lnTo>
                  <a:lnTo>
                    <a:pt x="3884233" y="123255"/>
                  </a:lnTo>
                  <a:lnTo>
                    <a:pt x="3859682" y="88516"/>
                  </a:lnTo>
                  <a:lnTo>
                    <a:pt x="3829687" y="58521"/>
                  </a:lnTo>
                  <a:lnTo>
                    <a:pt x="3794948" y="33970"/>
                  </a:lnTo>
                  <a:lnTo>
                    <a:pt x="3756166" y="15565"/>
                  </a:lnTo>
                  <a:lnTo>
                    <a:pt x="3714045" y="4008"/>
                  </a:lnTo>
                  <a:lnTo>
                    <a:pt x="3669283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30068" y="577595"/>
              <a:ext cx="3918585" cy="2489200"/>
            </a:xfrm>
            <a:custGeom>
              <a:avLst/>
              <a:gdLst/>
              <a:ahLst/>
              <a:cxnLst/>
              <a:rect l="l" t="t" r="r" b="b"/>
              <a:pathLst>
                <a:path w="3918584" h="2489200">
                  <a:moveTo>
                    <a:pt x="0" y="248919"/>
                  </a:moveTo>
                  <a:lnTo>
                    <a:pt x="4008" y="204158"/>
                  </a:lnTo>
                  <a:lnTo>
                    <a:pt x="15565" y="162037"/>
                  </a:lnTo>
                  <a:lnTo>
                    <a:pt x="33970" y="123255"/>
                  </a:lnTo>
                  <a:lnTo>
                    <a:pt x="58521" y="88516"/>
                  </a:lnTo>
                  <a:lnTo>
                    <a:pt x="88516" y="58521"/>
                  </a:lnTo>
                  <a:lnTo>
                    <a:pt x="123255" y="33970"/>
                  </a:lnTo>
                  <a:lnTo>
                    <a:pt x="162037" y="15565"/>
                  </a:lnTo>
                  <a:lnTo>
                    <a:pt x="204158" y="4008"/>
                  </a:lnTo>
                  <a:lnTo>
                    <a:pt x="248919" y="0"/>
                  </a:lnTo>
                  <a:lnTo>
                    <a:pt x="3669283" y="0"/>
                  </a:lnTo>
                  <a:lnTo>
                    <a:pt x="3714045" y="4008"/>
                  </a:lnTo>
                  <a:lnTo>
                    <a:pt x="3756166" y="15565"/>
                  </a:lnTo>
                  <a:lnTo>
                    <a:pt x="3794948" y="33970"/>
                  </a:lnTo>
                  <a:lnTo>
                    <a:pt x="3829687" y="58521"/>
                  </a:lnTo>
                  <a:lnTo>
                    <a:pt x="3859682" y="88516"/>
                  </a:lnTo>
                  <a:lnTo>
                    <a:pt x="3884233" y="123255"/>
                  </a:lnTo>
                  <a:lnTo>
                    <a:pt x="3902638" y="162037"/>
                  </a:lnTo>
                  <a:lnTo>
                    <a:pt x="3914195" y="204158"/>
                  </a:lnTo>
                  <a:lnTo>
                    <a:pt x="3918204" y="248919"/>
                  </a:lnTo>
                  <a:lnTo>
                    <a:pt x="3918204" y="2239771"/>
                  </a:lnTo>
                  <a:lnTo>
                    <a:pt x="3914195" y="2284533"/>
                  </a:lnTo>
                  <a:lnTo>
                    <a:pt x="3902638" y="2326654"/>
                  </a:lnTo>
                  <a:lnTo>
                    <a:pt x="3884233" y="2365436"/>
                  </a:lnTo>
                  <a:lnTo>
                    <a:pt x="3859682" y="2400175"/>
                  </a:lnTo>
                  <a:lnTo>
                    <a:pt x="3829687" y="2430170"/>
                  </a:lnTo>
                  <a:lnTo>
                    <a:pt x="3794948" y="2454721"/>
                  </a:lnTo>
                  <a:lnTo>
                    <a:pt x="3756166" y="2473126"/>
                  </a:lnTo>
                  <a:lnTo>
                    <a:pt x="3714045" y="2484683"/>
                  </a:lnTo>
                  <a:lnTo>
                    <a:pt x="3669283" y="2488691"/>
                  </a:lnTo>
                  <a:lnTo>
                    <a:pt x="248919" y="2488691"/>
                  </a:lnTo>
                  <a:lnTo>
                    <a:pt x="204158" y="2484683"/>
                  </a:lnTo>
                  <a:lnTo>
                    <a:pt x="162037" y="2473126"/>
                  </a:lnTo>
                  <a:lnTo>
                    <a:pt x="123255" y="2454721"/>
                  </a:lnTo>
                  <a:lnTo>
                    <a:pt x="88516" y="2430170"/>
                  </a:lnTo>
                  <a:lnTo>
                    <a:pt x="58521" y="2400175"/>
                  </a:lnTo>
                  <a:lnTo>
                    <a:pt x="33970" y="2365436"/>
                  </a:lnTo>
                  <a:lnTo>
                    <a:pt x="15565" y="2326654"/>
                  </a:lnTo>
                  <a:lnTo>
                    <a:pt x="4008" y="2284533"/>
                  </a:lnTo>
                  <a:lnTo>
                    <a:pt x="0" y="2239771"/>
                  </a:lnTo>
                  <a:lnTo>
                    <a:pt x="0" y="248919"/>
                  </a:lnTo>
                  <a:close/>
                </a:path>
              </a:pathLst>
            </a:custGeom>
            <a:ln w="9144">
              <a:solidFill>
                <a:srgbClr val="E993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85996" y="608075"/>
            <a:ext cx="2008505" cy="18122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 marR="5080" indent="-128270">
              <a:lnSpc>
                <a:spcPct val="139600"/>
              </a:lnSpc>
              <a:spcBef>
                <a:spcPts val="100"/>
              </a:spcBef>
            </a:pPr>
            <a:r>
              <a:rPr sz="4200" spc="-155" dirty="0">
                <a:latin typeface="Arial"/>
                <a:cs typeface="Arial"/>
              </a:rPr>
              <a:t>Types </a:t>
            </a:r>
            <a:r>
              <a:rPr sz="4200" spc="135" dirty="0">
                <a:latin typeface="Arial"/>
                <a:cs typeface="Arial"/>
              </a:rPr>
              <a:t>of  </a:t>
            </a:r>
            <a:r>
              <a:rPr sz="4200" spc="-60" dirty="0">
                <a:latin typeface="Arial"/>
                <a:cs typeface="Arial"/>
              </a:rPr>
              <a:t>plastics</a:t>
            </a:r>
            <a:endParaRPr sz="4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3788664"/>
            <a:ext cx="4359275" cy="2909570"/>
            <a:chOff x="0" y="3788664"/>
            <a:chExt cx="4359275" cy="2909570"/>
          </a:xfrm>
        </p:grpSpPr>
        <p:sp>
          <p:nvSpPr>
            <p:cNvPr id="12" name="object 12"/>
            <p:cNvSpPr/>
            <p:nvPr/>
          </p:nvSpPr>
          <p:spPr>
            <a:xfrm>
              <a:off x="0" y="3788664"/>
              <a:ext cx="3922776" cy="2494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5863" y="4206240"/>
              <a:ext cx="3918585" cy="2487295"/>
            </a:xfrm>
            <a:custGeom>
              <a:avLst/>
              <a:gdLst/>
              <a:ahLst/>
              <a:cxnLst/>
              <a:rect l="l" t="t" r="r" b="b"/>
              <a:pathLst>
                <a:path w="3918585" h="2487295">
                  <a:moveTo>
                    <a:pt x="3669538" y="0"/>
                  </a:moveTo>
                  <a:lnTo>
                    <a:pt x="248716" y="0"/>
                  </a:lnTo>
                  <a:lnTo>
                    <a:pt x="204009" y="4007"/>
                  </a:lnTo>
                  <a:lnTo>
                    <a:pt x="161931" y="15562"/>
                  </a:lnTo>
                  <a:lnTo>
                    <a:pt x="123184" y="33960"/>
                  </a:lnTo>
                  <a:lnTo>
                    <a:pt x="88471" y="58498"/>
                  </a:lnTo>
                  <a:lnTo>
                    <a:pt x="58494" y="88473"/>
                  </a:lnTo>
                  <a:lnTo>
                    <a:pt x="33956" y="123180"/>
                  </a:lnTo>
                  <a:lnTo>
                    <a:pt x="15560" y="161917"/>
                  </a:lnTo>
                  <a:lnTo>
                    <a:pt x="4007" y="203980"/>
                  </a:lnTo>
                  <a:lnTo>
                    <a:pt x="0" y="248666"/>
                  </a:lnTo>
                  <a:lnTo>
                    <a:pt x="0" y="2238451"/>
                  </a:lnTo>
                  <a:lnTo>
                    <a:pt x="4007" y="2283158"/>
                  </a:lnTo>
                  <a:lnTo>
                    <a:pt x="15560" y="2325236"/>
                  </a:lnTo>
                  <a:lnTo>
                    <a:pt x="33956" y="2363983"/>
                  </a:lnTo>
                  <a:lnTo>
                    <a:pt x="58494" y="2398696"/>
                  </a:lnTo>
                  <a:lnTo>
                    <a:pt x="88471" y="2428673"/>
                  </a:lnTo>
                  <a:lnTo>
                    <a:pt x="123184" y="2453211"/>
                  </a:lnTo>
                  <a:lnTo>
                    <a:pt x="161931" y="2471607"/>
                  </a:lnTo>
                  <a:lnTo>
                    <a:pt x="204009" y="2483160"/>
                  </a:lnTo>
                  <a:lnTo>
                    <a:pt x="248716" y="2487168"/>
                  </a:lnTo>
                  <a:lnTo>
                    <a:pt x="3669538" y="2487168"/>
                  </a:lnTo>
                  <a:lnTo>
                    <a:pt x="3714223" y="2483160"/>
                  </a:lnTo>
                  <a:lnTo>
                    <a:pt x="3756286" y="2471607"/>
                  </a:lnTo>
                  <a:lnTo>
                    <a:pt x="3795023" y="2453211"/>
                  </a:lnTo>
                  <a:lnTo>
                    <a:pt x="3829730" y="2428673"/>
                  </a:lnTo>
                  <a:lnTo>
                    <a:pt x="3859705" y="2398696"/>
                  </a:lnTo>
                  <a:lnTo>
                    <a:pt x="3884243" y="2363983"/>
                  </a:lnTo>
                  <a:lnTo>
                    <a:pt x="3902641" y="2325236"/>
                  </a:lnTo>
                  <a:lnTo>
                    <a:pt x="3914196" y="2283158"/>
                  </a:lnTo>
                  <a:lnTo>
                    <a:pt x="3918204" y="2238451"/>
                  </a:lnTo>
                  <a:lnTo>
                    <a:pt x="3918204" y="248666"/>
                  </a:lnTo>
                  <a:lnTo>
                    <a:pt x="3914196" y="203980"/>
                  </a:lnTo>
                  <a:lnTo>
                    <a:pt x="3902641" y="161917"/>
                  </a:lnTo>
                  <a:lnTo>
                    <a:pt x="3884243" y="123180"/>
                  </a:lnTo>
                  <a:lnTo>
                    <a:pt x="3859705" y="88473"/>
                  </a:lnTo>
                  <a:lnTo>
                    <a:pt x="3829730" y="58498"/>
                  </a:lnTo>
                  <a:lnTo>
                    <a:pt x="3795023" y="33960"/>
                  </a:lnTo>
                  <a:lnTo>
                    <a:pt x="3756286" y="15562"/>
                  </a:lnTo>
                  <a:lnTo>
                    <a:pt x="3714223" y="4007"/>
                  </a:lnTo>
                  <a:lnTo>
                    <a:pt x="366953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5863" y="4206240"/>
              <a:ext cx="3918585" cy="2487295"/>
            </a:xfrm>
            <a:custGeom>
              <a:avLst/>
              <a:gdLst/>
              <a:ahLst/>
              <a:cxnLst/>
              <a:rect l="l" t="t" r="r" b="b"/>
              <a:pathLst>
                <a:path w="3918585" h="2487295">
                  <a:moveTo>
                    <a:pt x="0" y="248666"/>
                  </a:moveTo>
                  <a:lnTo>
                    <a:pt x="4007" y="203980"/>
                  </a:lnTo>
                  <a:lnTo>
                    <a:pt x="15560" y="161917"/>
                  </a:lnTo>
                  <a:lnTo>
                    <a:pt x="33956" y="123180"/>
                  </a:lnTo>
                  <a:lnTo>
                    <a:pt x="58494" y="88473"/>
                  </a:lnTo>
                  <a:lnTo>
                    <a:pt x="88471" y="58498"/>
                  </a:lnTo>
                  <a:lnTo>
                    <a:pt x="123184" y="33960"/>
                  </a:lnTo>
                  <a:lnTo>
                    <a:pt x="161931" y="15562"/>
                  </a:lnTo>
                  <a:lnTo>
                    <a:pt x="204009" y="4007"/>
                  </a:lnTo>
                  <a:lnTo>
                    <a:pt x="248716" y="0"/>
                  </a:lnTo>
                  <a:lnTo>
                    <a:pt x="3669538" y="0"/>
                  </a:lnTo>
                  <a:lnTo>
                    <a:pt x="3714223" y="4007"/>
                  </a:lnTo>
                  <a:lnTo>
                    <a:pt x="3756286" y="15562"/>
                  </a:lnTo>
                  <a:lnTo>
                    <a:pt x="3795023" y="33960"/>
                  </a:lnTo>
                  <a:lnTo>
                    <a:pt x="3829730" y="58498"/>
                  </a:lnTo>
                  <a:lnTo>
                    <a:pt x="3859705" y="88473"/>
                  </a:lnTo>
                  <a:lnTo>
                    <a:pt x="3884243" y="123180"/>
                  </a:lnTo>
                  <a:lnTo>
                    <a:pt x="3902641" y="161917"/>
                  </a:lnTo>
                  <a:lnTo>
                    <a:pt x="3914196" y="203980"/>
                  </a:lnTo>
                  <a:lnTo>
                    <a:pt x="3918204" y="248666"/>
                  </a:lnTo>
                  <a:lnTo>
                    <a:pt x="3918204" y="2238451"/>
                  </a:lnTo>
                  <a:lnTo>
                    <a:pt x="3914196" y="2283158"/>
                  </a:lnTo>
                  <a:lnTo>
                    <a:pt x="3902641" y="2325236"/>
                  </a:lnTo>
                  <a:lnTo>
                    <a:pt x="3884243" y="2363983"/>
                  </a:lnTo>
                  <a:lnTo>
                    <a:pt x="3859705" y="2398696"/>
                  </a:lnTo>
                  <a:lnTo>
                    <a:pt x="3829730" y="2428673"/>
                  </a:lnTo>
                  <a:lnTo>
                    <a:pt x="3795023" y="2453211"/>
                  </a:lnTo>
                  <a:lnTo>
                    <a:pt x="3756286" y="2471607"/>
                  </a:lnTo>
                  <a:lnTo>
                    <a:pt x="3714223" y="2483160"/>
                  </a:lnTo>
                  <a:lnTo>
                    <a:pt x="3669538" y="2487168"/>
                  </a:lnTo>
                  <a:lnTo>
                    <a:pt x="248716" y="2487168"/>
                  </a:lnTo>
                  <a:lnTo>
                    <a:pt x="204009" y="2483160"/>
                  </a:lnTo>
                  <a:lnTo>
                    <a:pt x="161931" y="2471607"/>
                  </a:lnTo>
                  <a:lnTo>
                    <a:pt x="123184" y="2453211"/>
                  </a:lnTo>
                  <a:lnTo>
                    <a:pt x="88471" y="2428673"/>
                  </a:lnTo>
                  <a:lnTo>
                    <a:pt x="58494" y="2398696"/>
                  </a:lnTo>
                  <a:lnTo>
                    <a:pt x="33956" y="2363983"/>
                  </a:lnTo>
                  <a:lnTo>
                    <a:pt x="15560" y="2325236"/>
                  </a:lnTo>
                  <a:lnTo>
                    <a:pt x="4007" y="2283158"/>
                  </a:lnTo>
                  <a:lnTo>
                    <a:pt x="0" y="2238451"/>
                  </a:lnTo>
                  <a:lnTo>
                    <a:pt x="0" y="248666"/>
                  </a:lnTo>
                  <a:close/>
                </a:path>
              </a:pathLst>
            </a:custGeom>
            <a:ln w="9144">
              <a:solidFill>
                <a:srgbClr val="D43C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67308" y="4236110"/>
            <a:ext cx="3456304" cy="1812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72490" marR="5080" indent="-860425">
              <a:lnSpc>
                <a:spcPct val="139600"/>
              </a:lnSpc>
              <a:spcBef>
                <a:spcPts val="95"/>
              </a:spcBef>
            </a:pPr>
            <a:r>
              <a:rPr sz="4200" spc="10" dirty="0">
                <a:latin typeface="Arial"/>
                <a:cs typeface="Arial"/>
              </a:rPr>
              <a:t>Thermosetting  </a:t>
            </a:r>
            <a:r>
              <a:rPr sz="4200" spc="-135" dirty="0">
                <a:latin typeface="Arial"/>
                <a:cs typeface="Arial"/>
              </a:rPr>
              <a:t>Plastics</a:t>
            </a:r>
            <a:endParaRPr sz="4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785359" y="3788664"/>
            <a:ext cx="4361815" cy="2909570"/>
            <a:chOff x="4785359" y="3788664"/>
            <a:chExt cx="4361815" cy="2909570"/>
          </a:xfrm>
        </p:grpSpPr>
        <p:sp>
          <p:nvSpPr>
            <p:cNvPr id="17" name="object 17"/>
            <p:cNvSpPr/>
            <p:nvPr/>
          </p:nvSpPr>
          <p:spPr>
            <a:xfrm>
              <a:off x="4785359" y="3788664"/>
              <a:ext cx="3925824" cy="24947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24271" y="4206240"/>
              <a:ext cx="3918585" cy="2487295"/>
            </a:xfrm>
            <a:custGeom>
              <a:avLst/>
              <a:gdLst/>
              <a:ahLst/>
              <a:cxnLst/>
              <a:rect l="l" t="t" r="r" b="b"/>
              <a:pathLst>
                <a:path w="3918584" h="2487295">
                  <a:moveTo>
                    <a:pt x="3669537" y="0"/>
                  </a:moveTo>
                  <a:lnTo>
                    <a:pt x="248665" y="0"/>
                  </a:lnTo>
                  <a:lnTo>
                    <a:pt x="203980" y="4007"/>
                  </a:lnTo>
                  <a:lnTo>
                    <a:pt x="161917" y="15562"/>
                  </a:lnTo>
                  <a:lnTo>
                    <a:pt x="123180" y="33960"/>
                  </a:lnTo>
                  <a:lnTo>
                    <a:pt x="88473" y="58498"/>
                  </a:lnTo>
                  <a:lnTo>
                    <a:pt x="58498" y="88473"/>
                  </a:lnTo>
                  <a:lnTo>
                    <a:pt x="33960" y="123180"/>
                  </a:lnTo>
                  <a:lnTo>
                    <a:pt x="15562" y="161917"/>
                  </a:lnTo>
                  <a:lnTo>
                    <a:pt x="4007" y="203980"/>
                  </a:lnTo>
                  <a:lnTo>
                    <a:pt x="0" y="248666"/>
                  </a:lnTo>
                  <a:lnTo>
                    <a:pt x="0" y="2238451"/>
                  </a:lnTo>
                  <a:lnTo>
                    <a:pt x="4007" y="2283158"/>
                  </a:lnTo>
                  <a:lnTo>
                    <a:pt x="15562" y="2325236"/>
                  </a:lnTo>
                  <a:lnTo>
                    <a:pt x="33960" y="2363983"/>
                  </a:lnTo>
                  <a:lnTo>
                    <a:pt x="58498" y="2398696"/>
                  </a:lnTo>
                  <a:lnTo>
                    <a:pt x="88473" y="2428673"/>
                  </a:lnTo>
                  <a:lnTo>
                    <a:pt x="123180" y="2453211"/>
                  </a:lnTo>
                  <a:lnTo>
                    <a:pt x="161917" y="2471607"/>
                  </a:lnTo>
                  <a:lnTo>
                    <a:pt x="203980" y="2483160"/>
                  </a:lnTo>
                  <a:lnTo>
                    <a:pt x="248665" y="2487168"/>
                  </a:lnTo>
                  <a:lnTo>
                    <a:pt x="3669537" y="2487168"/>
                  </a:lnTo>
                  <a:lnTo>
                    <a:pt x="3714223" y="2483160"/>
                  </a:lnTo>
                  <a:lnTo>
                    <a:pt x="3756286" y="2471607"/>
                  </a:lnTo>
                  <a:lnTo>
                    <a:pt x="3795023" y="2453211"/>
                  </a:lnTo>
                  <a:lnTo>
                    <a:pt x="3829730" y="2428673"/>
                  </a:lnTo>
                  <a:lnTo>
                    <a:pt x="3859705" y="2398696"/>
                  </a:lnTo>
                  <a:lnTo>
                    <a:pt x="3884243" y="2363983"/>
                  </a:lnTo>
                  <a:lnTo>
                    <a:pt x="3902641" y="2325236"/>
                  </a:lnTo>
                  <a:lnTo>
                    <a:pt x="3914196" y="2283158"/>
                  </a:lnTo>
                  <a:lnTo>
                    <a:pt x="3918204" y="2238451"/>
                  </a:lnTo>
                  <a:lnTo>
                    <a:pt x="3918204" y="248666"/>
                  </a:lnTo>
                  <a:lnTo>
                    <a:pt x="3914196" y="203980"/>
                  </a:lnTo>
                  <a:lnTo>
                    <a:pt x="3902641" y="161917"/>
                  </a:lnTo>
                  <a:lnTo>
                    <a:pt x="3884243" y="123180"/>
                  </a:lnTo>
                  <a:lnTo>
                    <a:pt x="3859705" y="88473"/>
                  </a:lnTo>
                  <a:lnTo>
                    <a:pt x="3829730" y="58498"/>
                  </a:lnTo>
                  <a:lnTo>
                    <a:pt x="3795023" y="33960"/>
                  </a:lnTo>
                  <a:lnTo>
                    <a:pt x="3756286" y="15562"/>
                  </a:lnTo>
                  <a:lnTo>
                    <a:pt x="3714223" y="4007"/>
                  </a:lnTo>
                  <a:lnTo>
                    <a:pt x="3669537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24271" y="4206240"/>
              <a:ext cx="3918585" cy="2487295"/>
            </a:xfrm>
            <a:custGeom>
              <a:avLst/>
              <a:gdLst/>
              <a:ahLst/>
              <a:cxnLst/>
              <a:rect l="l" t="t" r="r" b="b"/>
              <a:pathLst>
                <a:path w="3918584" h="2487295">
                  <a:moveTo>
                    <a:pt x="0" y="248666"/>
                  </a:moveTo>
                  <a:lnTo>
                    <a:pt x="4007" y="203980"/>
                  </a:lnTo>
                  <a:lnTo>
                    <a:pt x="15562" y="161917"/>
                  </a:lnTo>
                  <a:lnTo>
                    <a:pt x="33960" y="123180"/>
                  </a:lnTo>
                  <a:lnTo>
                    <a:pt x="58498" y="88473"/>
                  </a:lnTo>
                  <a:lnTo>
                    <a:pt x="88473" y="58498"/>
                  </a:lnTo>
                  <a:lnTo>
                    <a:pt x="123180" y="33960"/>
                  </a:lnTo>
                  <a:lnTo>
                    <a:pt x="161917" y="15562"/>
                  </a:lnTo>
                  <a:lnTo>
                    <a:pt x="203980" y="4007"/>
                  </a:lnTo>
                  <a:lnTo>
                    <a:pt x="248665" y="0"/>
                  </a:lnTo>
                  <a:lnTo>
                    <a:pt x="3669537" y="0"/>
                  </a:lnTo>
                  <a:lnTo>
                    <a:pt x="3714223" y="4007"/>
                  </a:lnTo>
                  <a:lnTo>
                    <a:pt x="3756286" y="15562"/>
                  </a:lnTo>
                  <a:lnTo>
                    <a:pt x="3795023" y="33960"/>
                  </a:lnTo>
                  <a:lnTo>
                    <a:pt x="3829730" y="58498"/>
                  </a:lnTo>
                  <a:lnTo>
                    <a:pt x="3859705" y="88473"/>
                  </a:lnTo>
                  <a:lnTo>
                    <a:pt x="3884243" y="123180"/>
                  </a:lnTo>
                  <a:lnTo>
                    <a:pt x="3902641" y="161917"/>
                  </a:lnTo>
                  <a:lnTo>
                    <a:pt x="3914196" y="203980"/>
                  </a:lnTo>
                  <a:lnTo>
                    <a:pt x="3918204" y="248666"/>
                  </a:lnTo>
                  <a:lnTo>
                    <a:pt x="3918204" y="2238451"/>
                  </a:lnTo>
                  <a:lnTo>
                    <a:pt x="3914196" y="2283158"/>
                  </a:lnTo>
                  <a:lnTo>
                    <a:pt x="3902641" y="2325236"/>
                  </a:lnTo>
                  <a:lnTo>
                    <a:pt x="3884243" y="2363983"/>
                  </a:lnTo>
                  <a:lnTo>
                    <a:pt x="3859705" y="2398696"/>
                  </a:lnTo>
                  <a:lnTo>
                    <a:pt x="3829730" y="2428673"/>
                  </a:lnTo>
                  <a:lnTo>
                    <a:pt x="3795023" y="2453211"/>
                  </a:lnTo>
                  <a:lnTo>
                    <a:pt x="3756286" y="2471607"/>
                  </a:lnTo>
                  <a:lnTo>
                    <a:pt x="3714223" y="2483160"/>
                  </a:lnTo>
                  <a:lnTo>
                    <a:pt x="3669537" y="2487168"/>
                  </a:lnTo>
                  <a:lnTo>
                    <a:pt x="248665" y="2487168"/>
                  </a:lnTo>
                  <a:lnTo>
                    <a:pt x="203980" y="2483160"/>
                  </a:lnTo>
                  <a:lnTo>
                    <a:pt x="161917" y="2471607"/>
                  </a:lnTo>
                  <a:lnTo>
                    <a:pt x="123180" y="2453211"/>
                  </a:lnTo>
                  <a:lnTo>
                    <a:pt x="88473" y="2428673"/>
                  </a:lnTo>
                  <a:lnTo>
                    <a:pt x="58498" y="2398696"/>
                  </a:lnTo>
                  <a:lnTo>
                    <a:pt x="33960" y="2363983"/>
                  </a:lnTo>
                  <a:lnTo>
                    <a:pt x="15562" y="2325236"/>
                  </a:lnTo>
                  <a:lnTo>
                    <a:pt x="4007" y="2283158"/>
                  </a:lnTo>
                  <a:lnTo>
                    <a:pt x="0" y="2238451"/>
                  </a:lnTo>
                  <a:lnTo>
                    <a:pt x="0" y="248666"/>
                  </a:lnTo>
                  <a:close/>
                </a:path>
              </a:pathLst>
            </a:custGeom>
            <a:ln w="9144">
              <a:solidFill>
                <a:srgbClr val="D43C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49061" y="4936363"/>
            <a:ext cx="346964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latin typeface="Arial"/>
                <a:cs typeface="Arial"/>
              </a:rPr>
              <a:t>thermoplastics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4981" y="823086"/>
            <a:ext cx="48202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 spc="-290" dirty="0">
                <a:solidFill>
                  <a:srgbClr val="FFFFFF"/>
                </a:solidFill>
                <a:latin typeface="Times New Roman"/>
                <a:cs typeface="Times New Roman"/>
              </a:rPr>
              <a:t>Thermosetting</a:t>
            </a:r>
            <a:r>
              <a:rPr sz="4800" i="1" spc="-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800" i="1" spc="-254" dirty="0">
                <a:solidFill>
                  <a:srgbClr val="FFFFFF"/>
                </a:solidFill>
                <a:latin typeface="Times New Roman"/>
                <a:cs typeface="Times New Roman"/>
              </a:rPr>
              <a:t>plastics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83565" marR="375920" indent="-343535">
              <a:lnSpc>
                <a:spcPct val="100000"/>
              </a:lnSpc>
              <a:spcBef>
                <a:spcPts val="105"/>
              </a:spcBef>
            </a:pPr>
            <a:r>
              <a:rPr sz="2050" i="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pc="-185" dirty="0"/>
              <a:t>Thermoset </a:t>
            </a:r>
            <a:r>
              <a:rPr spc="-140" dirty="0"/>
              <a:t>plastics </a:t>
            </a:r>
            <a:r>
              <a:rPr spc="-240" dirty="0"/>
              <a:t>are </a:t>
            </a:r>
            <a:r>
              <a:rPr spc="-190" dirty="0"/>
              <a:t>hard </a:t>
            </a:r>
            <a:r>
              <a:rPr spc="-155" dirty="0"/>
              <a:t>and rigid. </a:t>
            </a:r>
            <a:r>
              <a:rPr spc="-145" dirty="0"/>
              <a:t>Example </a:t>
            </a:r>
            <a:r>
              <a:rPr spc="-140" dirty="0"/>
              <a:t>is </a:t>
            </a:r>
            <a:r>
              <a:rPr spc="-190" dirty="0"/>
              <a:t>Bakelite  </a:t>
            </a:r>
            <a:r>
              <a:rPr i="1" spc="-155" dirty="0"/>
              <a:t>and</a:t>
            </a:r>
            <a:r>
              <a:rPr i="1" spc="-85" dirty="0"/>
              <a:t> </a:t>
            </a:r>
            <a:r>
              <a:rPr i="1" spc="-185" dirty="0"/>
              <a:t>melamine.</a:t>
            </a:r>
            <a:endParaRPr sz="2050">
              <a:latin typeface="Arial"/>
              <a:cs typeface="Arial"/>
            </a:endParaRPr>
          </a:p>
          <a:p>
            <a:pPr marL="583565" marR="5080" indent="-343535">
              <a:lnSpc>
                <a:spcPct val="100000"/>
              </a:lnSpc>
              <a:spcBef>
                <a:spcPts val="994"/>
              </a:spcBef>
            </a:pPr>
            <a:r>
              <a:rPr sz="2050" i="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pc="-185" dirty="0"/>
              <a:t>Thermoset </a:t>
            </a:r>
            <a:r>
              <a:rPr spc="-195" dirty="0"/>
              <a:t>can </a:t>
            </a:r>
            <a:r>
              <a:rPr spc="-240" dirty="0"/>
              <a:t>be </a:t>
            </a:r>
            <a:r>
              <a:rPr spc="-190" dirty="0"/>
              <a:t>moulded </a:t>
            </a:r>
            <a:r>
              <a:rPr spc="-75" dirty="0"/>
              <a:t>to </a:t>
            </a:r>
            <a:r>
              <a:rPr spc="-114" dirty="0"/>
              <a:t>set </a:t>
            </a:r>
            <a:r>
              <a:rPr spc="5" dirty="0"/>
              <a:t>it </a:t>
            </a:r>
            <a:r>
              <a:rPr spc="-105" dirty="0"/>
              <a:t>in </a:t>
            </a:r>
            <a:r>
              <a:rPr spc="-145" dirty="0"/>
              <a:t>any </a:t>
            </a:r>
            <a:r>
              <a:rPr spc="-200" dirty="0"/>
              <a:t>shape </a:t>
            </a:r>
            <a:r>
              <a:rPr spc="-70" dirty="0"/>
              <a:t>but </a:t>
            </a:r>
            <a:r>
              <a:rPr spc="5" dirty="0"/>
              <a:t>it </a:t>
            </a:r>
            <a:r>
              <a:rPr spc="-235" dirty="0"/>
              <a:t>cannot  </a:t>
            </a:r>
            <a:r>
              <a:rPr i="1" spc="-240" dirty="0"/>
              <a:t>be</a:t>
            </a:r>
            <a:r>
              <a:rPr i="1" spc="-95" dirty="0"/>
              <a:t> </a:t>
            </a:r>
            <a:r>
              <a:rPr i="1" spc="-190" dirty="0"/>
              <a:t>remoulded.</a:t>
            </a:r>
            <a:endParaRPr sz="205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1010"/>
              </a:spcBef>
            </a:pPr>
            <a:r>
              <a:rPr sz="2050" i="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pc="110" dirty="0"/>
              <a:t>It </a:t>
            </a:r>
            <a:r>
              <a:rPr spc="-140" dirty="0"/>
              <a:t>is </a:t>
            </a:r>
            <a:r>
              <a:rPr spc="-155" dirty="0"/>
              <a:t>dark </a:t>
            </a:r>
            <a:r>
              <a:rPr spc="-105" dirty="0"/>
              <a:t>in </a:t>
            </a:r>
            <a:r>
              <a:rPr spc="-200" dirty="0"/>
              <a:t>color, </a:t>
            </a:r>
            <a:r>
              <a:rPr spc="-190" dirty="0"/>
              <a:t>hard </a:t>
            </a:r>
            <a:r>
              <a:rPr spc="-155" dirty="0"/>
              <a:t>and </a:t>
            </a:r>
            <a:r>
              <a:rPr spc="-120" dirty="0"/>
              <a:t>resistant </a:t>
            </a:r>
            <a:r>
              <a:rPr spc="-75" dirty="0"/>
              <a:t>to </a:t>
            </a:r>
            <a:r>
              <a:rPr spc="-130" dirty="0"/>
              <a:t>heat </a:t>
            </a:r>
            <a:r>
              <a:rPr spc="-155" dirty="0"/>
              <a:t>and</a:t>
            </a:r>
            <a:r>
              <a:rPr spc="280" dirty="0"/>
              <a:t> </a:t>
            </a:r>
            <a:r>
              <a:rPr spc="-135" dirty="0"/>
              <a:t>electricity.</a:t>
            </a:r>
            <a:endParaRPr sz="205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994"/>
              </a:spcBef>
            </a:pPr>
            <a:r>
              <a:rPr sz="2050" i="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pc="110" dirty="0"/>
              <a:t>It </a:t>
            </a:r>
            <a:r>
              <a:rPr spc="-140" dirty="0"/>
              <a:t>is </a:t>
            </a:r>
            <a:r>
              <a:rPr spc="-190" dirty="0"/>
              <a:t>being </a:t>
            </a:r>
            <a:r>
              <a:rPr spc="-120" dirty="0"/>
              <a:t>widely </a:t>
            </a:r>
            <a:r>
              <a:rPr spc="-180" dirty="0"/>
              <a:t>used </a:t>
            </a:r>
            <a:r>
              <a:rPr spc="-130" dirty="0"/>
              <a:t>for </a:t>
            </a:r>
            <a:r>
              <a:rPr spc="-110" dirty="0"/>
              <a:t>the </a:t>
            </a:r>
            <a:r>
              <a:rPr spc="-170" dirty="0"/>
              <a:t>handle </a:t>
            </a:r>
            <a:r>
              <a:rPr spc="-75" dirty="0"/>
              <a:t>of </a:t>
            </a:r>
            <a:r>
              <a:rPr spc="-90" dirty="0"/>
              <a:t>kettles </a:t>
            </a:r>
            <a:r>
              <a:rPr spc="-155" dirty="0"/>
              <a:t>and</a:t>
            </a:r>
            <a:r>
              <a:rPr spc="245" dirty="0"/>
              <a:t> </a:t>
            </a:r>
            <a:r>
              <a:rPr spc="-150" dirty="0"/>
              <a:t>pans.</a:t>
            </a:r>
            <a:endParaRPr sz="2050">
              <a:latin typeface="Arial"/>
              <a:cs typeface="Arial"/>
            </a:endParaRPr>
          </a:p>
          <a:p>
            <a:pPr marL="583565" marR="314960" indent="-343535">
              <a:lnSpc>
                <a:spcPct val="100000"/>
              </a:lnSpc>
              <a:spcBef>
                <a:spcPts val="994"/>
              </a:spcBef>
            </a:pPr>
            <a:r>
              <a:rPr sz="2050" i="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pc="-165" dirty="0"/>
              <a:t>Earlier </a:t>
            </a:r>
            <a:r>
              <a:rPr spc="-160" dirty="0"/>
              <a:t>black </a:t>
            </a:r>
            <a:r>
              <a:rPr spc="-165" dirty="0"/>
              <a:t>telephone </a:t>
            </a:r>
            <a:r>
              <a:rPr spc="-120" dirty="0"/>
              <a:t>sets, </a:t>
            </a:r>
            <a:r>
              <a:rPr spc="-175" dirty="0"/>
              <a:t>electric </a:t>
            </a:r>
            <a:r>
              <a:rPr spc="-125" dirty="0"/>
              <a:t>switches, </a:t>
            </a:r>
            <a:r>
              <a:rPr spc="-175" dirty="0"/>
              <a:t>electric </a:t>
            </a:r>
            <a:r>
              <a:rPr spc="-325" dirty="0"/>
              <a:t>lamp  </a:t>
            </a:r>
            <a:r>
              <a:rPr i="1" spc="-180" dirty="0"/>
              <a:t>holders, </a:t>
            </a:r>
            <a:r>
              <a:rPr i="1" spc="-135" dirty="0"/>
              <a:t>pins </a:t>
            </a:r>
            <a:r>
              <a:rPr i="1" spc="-155" dirty="0"/>
              <a:t>and </a:t>
            </a:r>
            <a:r>
              <a:rPr i="1" spc="-165" dirty="0"/>
              <a:t>plugs </a:t>
            </a:r>
            <a:r>
              <a:rPr i="1" spc="-185" dirty="0"/>
              <a:t>were </a:t>
            </a:r>
            <a:r>
              <a:rPr i="1" spc="-229" dirty="0"/>
              <a:t>made </a:t>
            </a:r>
            <a:r>
              <a:rPr i="1" spc="-165" dirty="0"/>
              <a:t>from </a:t>
            </a:r>
            <a:r>
              <a:rPr i="1" spc="-160" dirty="0"/>
              <a:t>thermoset</a:t>
            </a:r>
            <a:r>
              <a:rPr i="1" spc="200" dirty="0"/>
              <a:t> </a:t>
            </a:r>
            <a:r>
              <a:rPr i="1" spc="-125" dirty="0"/>
              <a:t>plastic.</a:t>
            </a:r>
            <a:endParaRPr sz="2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5286" y="890143"/>
            <a:ext cx="51993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10" dirty="0">
                <a:solidFill>
                  <a:srgbClr val="FFFFFF"/>
                </a:solidFill>
                <a:latin typeface="Arial"/>
                <a:cs typeface="Arial"/>
              </a:rPr>
              <a:t>Examples </a:t>
            </a:r>
            <a:r>
              <a:rPr sz="3200" spc="10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200" spc="10" dirty="0">
                <a:solidFill>
                  <a:srgbClr val="FFFFFF"/>
                </a:solidFill>
                <a:latin typeface="Arial"/>
                <a:cs typeface="Arial"/>
              </a:rPr>
              <a:t>theroset</a:t>
            </a:r>
            <a:r>
              <a:rPr sz="32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plastics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56460" y="1662683"/>
            <a:ext cx="6160135" cy="966469"/>
            <a:chOff x="2156460" y="1662683"/>
            <a:chExt cx="6160135" cy="966469"/>
          </a:xfrm>
        </p:grpSpPr>
        <p:sp>
          <p:nvSpPr>
            <p:cNvPr id="7" name="object 7"/>
            <p:cNvSpPr/>
            <p:nvPr/>
          </p:nvSpPr>
          <p:spPr>
            <a:xfrm>
              <a:off x="2156460" y="1662683"/>
              <a:ext cx="6160008" cy="9662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37304" y="1793747"/>
              <a:ext cx="2292096" cy="7833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96084" y="1676399"/>
              <a:ext cx="6080760" cy="8869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26948" y="1716023"/>
            <a:ext cx="966469" cy="966469"/>
            <a:chOff x="726948" y="1716023"/>
            <a:chExt cx="966469" cy="966469"/>
          </a:xfrm>
        </p:grpSpPr>
        <p:sp>
          <p:nvSpPr>
            <p:cNvPr id="11" name="object 11"/>
            <p:cNvSpPr/>
            <p:nvPr/>
          </p:nvSpPr>
          <p:spPr>
            <a:xfrm>
              <a:off x="726948" y="1716023"/>
              <a:ext cx="966215" cy="9662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6572" y="1729739"/>
              <a:ext cx="886967" cy="8869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206751" y="2724911"/>
            <a:ext cx="6205855" cy="1144905"/>
            <a:chOff x="2206751" y="2724911"/>
            <a:chExt cx="6205855" cy="1144905"/>
          </a:xfrm>
        </p:grpSpPr>
        <p:sp>
          <p:nvSpPr>
            <p:cNvPr id="14" name="object 14"/>
            <p:cNvSpPr/>
            <p:nvPr/>
          </p:nvSpPr>
          <p:spPr>
            <a:xfrm>
              <a:off x="2206751" y="2775203"/>
              <a:ext cx="6160008" cy="9662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14243" y="2724911"/>
              <a:ext cx="5698235" cy="11445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46375" y="2788919"/>
              <a:ext cx="6080759" cy="8869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942082" y="1903857"/>
            <a:ext cx="5184140" cy="157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92710" algn="ctr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latin typeface="Arial"/>
                <a:cs typeface="Arial"/>
              </a:rPr>
              <a:t>Thermoset</a:t>
            </a:r>
            <a:r>
              <a:rPr sz="1700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handles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900">
              <a:latin typeface="Arial"/>
              <a:cs typeface="Arial"/>
            </a:endParaRPr>
          </a:p>
          <a:p>
            <a:pPr marL="1619250" marR="5080" indent="-1606550">
              <a:lnSpc>
                <a:spcPct val="139400"/>
              </a:lnSpc>
              <a:spcBef>
                <a:spcPts val="5"/>
              </a:spcBef>
            </a:pPr>
            <a:r>
              <a:rPr sz="1700" spc="-35" dirty="0">
                <a:latin typeface="Arial"/>
                <a:cs typeface="Arial"/>
              </a:rPr>
              <a:t>A </a:t>
            </a:r>
            <a:r>
              <a:rPr sz="1700" spc="-15" dirty="0">
                <a:latin typeface="Arial"/>
                <a:cs typeface="Arial"/>
              </a:rPr>
              <a:t>firemans </a:t>
            </a:r>
            <a:r>
              <a:rPr sz="1700" spc="30" dirty="0">
                <a:latin typeface="Arial"/>
                <a:cs typeface="Arial"/>
              </a:rPr>
              <a:t>uniform </a:t>
            </a:r>
            <a:r>
              <a:rPr sz="1700" spc="-50" dirty="0">
                <a:latin typeface="Arial"/>
                <a:cs typeface="Arial"/>
              </a:rPr>
              <a:t>is </a:t>
            </a:r>
            <a:r>
              <a:rPr sz="1700" dirty="0">
                <a:latin typeface="Arial"/>
                <a:cs typeface="Arial"/>
              </a:rPr>
              <a:t>coated </a:t>
            </a:r>
            <a:r>
              <a:rPr sz="1700" spc="40" dirty="0">
                <a:latin typeface="Arial"/>
                <a:cs typeface="Arial"/>
              </a:rPr>
              <a:t>with </a:t>
            </a:r>
            <a:r>
              <a:rPr sz="1700" spc="5" dirty="0">
                <a:latin typeface="Arial"/>
                <a:cs typeface="Arial"/>
              </a:rPr>
              <a:t>thermoset </a:t>
            </a:r>
            <a:r>
              <a:rPr sz="1700" spc="-15" dirty="0">
                <a:latin typeface="Arial"/>
                <a:cs typeface="Arial"/>
              </a:rPr>
              <a:t>plastic </a:t>
            </a:r>
            <a:r>
              <a:rPr sz="1700" spc="75" dirty="0">
                <a:latin typeface="Arial"/>
                <a:cs typeface="Arial"/>
              </a:rPr>
              <a:t>to  </a:t>
            </a:r>
            <a:r>
              <a:rPr sz="1700" spc="-10" dirty="0">
                <a:latin typeface="Arial"/>
                <a:cs typeface="Arial"/>
              </a:rPr>
              <a:t>made </a:t>
            </a:r>
            <a:r>
              <a:rPr sz="1700" spc="65" dirty="0">
                <a:latin typeface="Arial"/>
                <a:cs typeface="Arial"/>
              </a:rPr>
              <a:t>it </a:t>
            </a:r>
            <a:r>
              <a:rPr sz="1700" spc="10" dirty="0">
                <a:latin typeface="Arial"/>
                <a:cs typeface="Arial"/>
              </a:rPr>
              <a:t>fire</a:t>
            </a:r>
            <a:r>
              <a:rPr sz="1700" spc="-100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resistant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88491" y="2775204"/>
            <a:ext cx="466725" cy="966469"/>
            <a:chOff x="888491" y="2775204"/>
            <a:chExt cx="466725" cy="966469"/>
          </a:xfrm>
        </p:grpSpPr>
        <p:sp>
          <p:nvSpPr>
            <p:cNvPr id="19" name="object 19"/>
            <p:cNvSpPr/>
            <p:nvPr/>
          </p:nvSpPr>
          <p:spPr>
            <a:xfrm>
              <a:off x="888491" y="2775204"/>
              <a:ext cx="466344" cy="9662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28115" y="2788920"/>
              <a:ext cx="387096" cy="88696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156460" y="3966971"/>
            <a:ext cx="6160135" cy="966469"/>
            <a:chOff x="2156460" y="3966971"/>
            <a:chExt cx="6160135" cy="966469"/>
          </a:xfrm>
        </p:grpSpPr>
        <p:sp>
          <p:nvSpPr>
            <p:cNvPr id="22" name="object 22"/>
            <p:cNvSpPr/>
            <p:nvPr/>
          </p:nvSpPr>
          <p:spPr>
            <a:xfrm>
              <a:off x="2156460" y="3966971"/>
              <a:ext cx="6160008" cy="9662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68367" y="4098035"/>
              <a:ext cx="2028443" cy="783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96084" y="3980687"/>
              <a:ext cx="6080760" cy="88696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697348" y="4208526"/>
            <a:ext cx="157416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" dirty="0">
                <a:latin typeface="Arial"/>
                <a:cs typeface="Arial"/>
              </a:rPr>
              <a:t>Melamine</a:t>
            </a:r>
            <a:r>
              <a:rPr sz="1700" spc="-75" dirty="0">
                <a:latin typeface="Arial"/>
                <a:cs typeface="Arial"/>
              </a:rPr>
              <a:t> </a:t>
            </a:r>
            <a:r>
              <a:rPr sz="1700" spc="-50" dirty="0">
                <a:latin typeface="Arial"/>
                <a:cs typeface="Arial"/>
              </a:rPr>
              <a:t>wares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26948" y="3834384"/>
            <a:ext cx="966469" cy="966469"/>
            <a:chOff x="726948" y="3834384"/>
            <a:chExt cx="966469" cy="966469"/>
          </a:xfrm>
        </p:grpSpPr>
        <p:sp>
          <p:nvSpPr>
            <p:cNvPr id="27" name="object 27"/>
            <p:cNvSpPr/>
            <p:nvPr/>
          </p:nvSpPr>
          <p:spPr>
            <a:xfrm>
              <a:off x="726948" y="3834384"/>
              <a:ext cx="966215" cy="9662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6572" y="3848100"/>
              <a:ext cx="886967" cy="88696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156460" y="5119115"/>
            <a:ext cx="6160135" cy="966469"/>
            <a:chOff x="2156460" y="5119115"/>
            <a:chExt cx="6160135" cy="966469"/>
          </a:xfrm>
        </p:grpSpPr>
        <p:sp>
          <p:nvSpPr>
            <p:cNvPr id="30" name="object 30"/>
            <p:cNvSpPr/>
            <p:nvPr/>
          </p:nvSpPr>
          <p:spPr>
            <a:xfrm>
              <a:off x="2156460" y="5119115"/>
              <a:ext cx="6160008" cy="9662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18432" y="5250179"/>
              <a:ext cx="2528316" cy="78333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96084" y="5132831"/>
              <a:ext cx="6080760" cy="8869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447413" y="5360009"/>
            <a:ext cx="207137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10" dirty="0">
                <a:latin typeface="Arial"/>
                <a:cs typeface="Arial"/>
              </a:rPr>
              <a:t>An electric </a:t>
            </a:r>
            <a:r>
              <a:rPr sz="1700" spc="30" dirty="0">
                <a:latin typeface="Arial"/>
                <a:cs typeface="Arial"/>
              </a:rPr>
              <a:t>pin</a:t>
            </a:r>
            <a:r>
              <a:rPr sz="1700" spc="-80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(black)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07719" y="5119115"/>
            <a:ext cx="966469" cy="966469"/>
            <a:chOff x="807719" y="5119115"/>
            <a:chExt cx="966469" cy="966469"/>
          </a:xfrm>
        </p:grpSpPr>
        <p:sp>
          <p:nvSpPr>
            <p:cNvPr id="35" name="object 35"/>
            <p:cNvSpPr/>
            <p:nvPr/>
          </p:nvSpPr>
          <p:spPr>
            <a:xfrm>
              <a:off x="807719" y="5119115"/>
              <a:ext cx="966216" cy="9662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47343" y="5132831"/>
              <a:ext cx="886968" cy="88696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28748" y="823086"/>
            <a:ext cx="3218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 u="heavy" spc="-3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Thermoplastics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3152" y="2141372"/>
            <a:ext cx="7442200" cy="411987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90" dirty="0">
                <a:solidFill>
                  <a:srgbClr val="404040"/>
                </a:solidFill>
                <a:latin typeface="Times New Roman"/>
                <a:cs typeface="Times New Roman"/>
              </a:rPr>
              <a:t>Thermoplastics </a:t>
            </a:r>
            <a:r>
              <a:rPr sz="2800" i="1" spc="-260" dirty="0">
                <a:solidFill>
                  <a:srgbClr val="404040"/>
                </a:solidFill>
                <a:latin typeface="Times New Roman"/>
                <a:cs typeface="Times New Roman"/>
              </a:rPr>
              <a:t>are </a:t>
            </a:r>
            <a:r>
              <a:rPr sz="2800" i="1" spc="-65" dirty="0">
                <a:solidFill>
                  <a:srgbClr val="404040"/>
                </a:solidFill>
                <a:latin typeface="Times New Roman"/>
                <a:cs typeface="Times New Roman"/>
              </a:rPr>
              <a:t>soft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800" i="1" spc="-50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flexible.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433070" algn="l"/>
              </a:tabLst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	</a:t>
            </a:r>
            <a:r>
              <a:rPr sz="2800" i="1" spc="-190" dirty="0">
                <a:solidFill>
                  <a:srgbClr val="404040"/>
                </a:solidFill>
                <a:latin typeface="Times New Roman"/>
                <a:cs typeface="Times New Roman"/>
              </a:rPr>
              <a:t>They </a:t>
            </a:r>
            <a:r>
              <a:rPr sz="2800" i="1" spc="-260" dirty="0">
                <a:solidFill>
                  <a:srgbClr val="404040"/>
                </a:solidFill>
                <a:latin typeface="Times New Roman"/>
                <a:cs typeface="Times New Roman"/>
              </a:rPr>
              <a:t>are </a:t>
            </a:r>
            <a:r>
              <a:rPr sz="2800" i="1" spc="-95" dirty="0">
                <a:solidFill>
                  <a:srgbClr val="404040"/>
                </a:solidFill>
                <a:latin typeface="Times New Roman"/>
                <a:cs typeface="Times New Roman"/>
              </a:rPr>
              <a:t>not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elastic </a:t>
            </a:r>
            <a:r>
              <a:rPr sz="2800" i="1" spc="-135" dirty="0">
                <a:solidFill>
                  <a:srgbClr val="404040"/>
                </a:solidFill>
                <a:latin typeface="Times New Roman"/>
                <a:cs typeface="Times New Roman"/>
              </a:rPr>
              <a:t>like </a:t>
            </a:r>
            <a:r>
              <a:rPr sz="2800" i="1" spc="-229" dirty="0">
                <a:solidFill>
                  <a:srgbClr val="404040"/>
                </a:solidFill>
                <a:latin typeface="Times New Roman"/>
                <a:cs typeface="Times New Roman"/>
              </a:rPr>
              <a:t>rubber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steel</a:t>
            </a:r>
            <a:r>
              <a:rPr sz="2800" i="1" spc="1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75" dirty="0">
                <a:solidFill>
                  <a:srgbClr val="404040"/>
                </a:solidFill>
                <a:latin typeface="Times New Roman"/>
                <a:cs typeface="Times New Roman"/>
              </a:rPr>
              <a:t>springs.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They </a:t>
            </a:r>
            <a:r>
              <a:rPr sz="2800" i="1" spc="-150" dirty="0">
                <a:solidFill>
                  <a:srgbClr val="404040"/>
                </a:solidFill>
                <a:latin typeface="Times New Roman"/>
                <a:cs typeface="Times New Roman"/>
              </a:rPr>
              <a:t>melt </a:t>
            </a:r>
            <a:r>
              <a:rPr sz="2800" i="1" spc="-200" dirty="0">
                <a:solidFill>
                  <a:srgbClr val="404040"/>
                </a:solidFill>
                <a:latin typeface="Times New Roman"/>
                <a:cs typeface="Times New Roman"/>
              </a:rPr>
              <a:t>on </a:t>
            </a:r>
            <a:r>
              <a:rPr sz="28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warming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800" i="1" spc="-215" dirty="0">
                <a:solidFill>
                  <a:srgbClr val="404040"/>
                </a:solidFill>
                <a:latin typeface="Times New Roman"/>
                <a:cs typeface="Times New Roman"/>
              </a:rPr>
              <a:t>regain </a:t>
            </a:r>
            <a:r>
              <a:rPr sz="28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their </a:t>
            </a:r>
            <a:r>
              <a:rPr sz="2800" i="1" spc="-210" dirty="0">
                <a:solidFill>
                  <a:srgbClr val="404040"/>
                </a:solidFill>
                <a:latin typeface="Times New Roman"/>
                <a:cs typeface="Times New Roman"/>
              </a:rPr>
              <a:t>shape </a:t>
            </a:r>
            <a:r>
              <a:rPr sz="2800" i="1" spc="-200" dirty="0">
                <a:solidFill>
                  <a:srgbClr val="404040"/>
                </a:solidFill>
                <a:latin typeface="Times New Roman"/>
                <a:cs typeface="Times New Roman"/>
              </a:rPr>
              <a:t>on</a:t>
            </a:r>
            <a:r>
              <a:rPr sz="2800" i="1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235" dirty="0">
                <a:solidFill>
                  <a:srgbClr val="404040"/>
                </a:solidFill>
                <a:latin typeface="Times New Roman"/>
                <a:cs typeface="Times New Roman"/>
              </a:rPr>
              <a:t>cooling.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>
              <a:lnSpc>
                <a:spcPts val="3020"/>
              </a:lnSpc>
              <a:spcBef>
                <a:spcPts val="1045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90" dirty="0">
                <a:solidFill>
                  <a:srgbClr val="404040"/>
                </a:solidFill>
                <a:latin typeface="Times New Roman"/>
                <a:cs typeface="Times New Roman"/>
              </a:rPr>
              <a:t>Thermoplastics </a:t>
            </a:r>
            <a:r>
              <a:rPr sz="2800" i="1" spc="-215" dirty="0">
                <a:solidFill>
                  <a:srgbClr val="404040"/>
                </a:solidFill>
                <a:latin typeface="Times New Roman"/>
                <a:cs typeface="Times New Roman"/>
              </a:rPr>
              <a:t>can </a:t>
            </a:r>
            <a:r>
              <a:rPr sz="2800" i="1" spc="-260" dirty="0">
                <a:solidFill>
                  <a:srgbClr val="404040"/>
                </a:solidFill>
                <a:latin typeface="Times New Roman"/>
                <a:cs typeface="Times New Roman"/>
              </a:rPr>
              <a:t>be </a:t>
            </a:r>
            <a:r>
              <a:rPr sz="28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drawn </a:t>
            </a:r>
            <a:r>
              <a:rPr sz="2800" i="1" spc="-100" dirty="0">
                <a:solidFill>
                  <a:srgbClr val="404040"/>
                </a:solidFill>
                <a:latin typeface="Times New Roman"/>
                <a:cs typeface="Times New Roman"/>
              </a:rPr>
              <a:t>into fine </a:t>
            </a:r>
            <a:r>
              <a:rPr sz="2800" i="1" spc="-150" dirty="0">
                <a:solidFill>
                  <a:srgbClr val="404040"/>
                </a:solidFill>
                <a:latin typeface="Times New Roman"/>
                <a:cs typeface="Times New Roman"/>
              </a:rPr>
              <a:t>fibers, </a:t>
            </a:r>
            <a:r>
              <a:rPr sz="2800" i="1" spc="-210" dirty="0">
                <a:solidFill>
                  <a:srgbClr val="404040"/>
                </a:solidFill>
                <a:latin typeface="Times New Roman"/>
                <a:cs typeface="Times New Roman"/>
              </a:rPr>
              <a:t>moulded </a:t>
            </a:r>
            <a:r>
              <a:rPr sz="2800" i="1" spc="-400" dirty="0">
                <a:solidFill>
                  <a:srgbClr val="404040"/>
                </a:solidFill>
                <a:latin typeface="Times New Roman"/>
                <a:cs typeface="Times New Roman"/>
              </a:rPr>
              <a:t>to 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any </a:t>
            </a:r>
            <a:r>
              <a:rPr sz="2800" i="1" spc="-215" dirty="0">
                <a:solidFill>
                  <a:srgbClr val="404040"/>
                </a:solidFill>
                <a:latin typeface="Times New Roman"/>
                <a:cs typeface="Times New Roman"/>
              </a:rPr>
              <a:t>desired </a:t>
            </a:r>
            <a:r>
              <a:rPr sz="2800" i="1" spc="-210" dirty="0">
                <a:solidFill>
                  <a:srgbClr val="404040"/>
                </a:solidFill>
                <a:latin typeface="Times New Roman"/>
                <a:cs typeface="Times New Roman"/>
              </a:rPr>
              <a:t>shape </a:t>
            </a:r>
            <a:r>
              <a:rPr sz="2800" i="1" spc="-270" dirty="0">
                <a:solidFill>
                  <a:srgbClr val="404040"/>
                </a:solidFill>
                <a:latin typeface="Times New Roman"/>
                <a:cs typeface="Times New Roman"/>
              </a:rPr>
              <a:t>or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stretched </a:t>
            </a:r>
            <a:r>
              <a:rPr sz="2800" i="1" spc="-270" dirty="0">
                <a:solidFill>
                  <a:srgbClr val="404040"/>
                </a:solidFill>
                <a:latin typeface="Times New Roman"/>
                <a:cs typeface="Times New Roman"/>
              </a:rPr>
              <a:t>or </a:t>
            </a:r>
            <a:r>
              <a:rPr sz="2800" i="1" spc="-220" dirty="0">
                <a:solidFill>
                  <a:srgbClr val="404040"/>
                </a:solidFill>
                <a:latin typeface="Times New Roman"/>
                <a:cs typeface="Times New Roman"/>
              </a:rPr>
              <a:t>spread </a:t>
            </a:r>
            <a:r>
              <a:rPr sz="2800" i="1" spc="-215" dirty="0">
                <a:solidFill>
                  <a:srgbClr val="404040"/>
                </a:solidFill>
                <a:latin typeface="Times New Roman"/>
                <a:cs typeface="Times New Roman"/>
              </a:rPr>
              <a:t>as</a:t>
            </a:r>
            <a:r>
              <a:rPr sz="2800" i="1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sheets.</a:t>
            </a:r>
            <a:endParaRPr sz="2800">
              <a:latin typeface="Times New Roman"/>
              <a:cs typeface="Times New Roman"/>
            </a:endParaRPr>
          </a:p>
          <a:p>
            <a:pPr marL="355600" marR="194310" indent="-343535">
              <a:lnSpc>
                <a:spcPct val="90000"/>
              </a:lnSpc>
              <a:spcBef>
                <a:spcPts val="965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250" dirty="0">
                <a:solidFill>
                  <a:srgbClr val="404040"/>
                </a:solidFill>
                <a:latin typeface="Times New Roman"/>
                <a:cs typeface="Times New Roman"/>
              </a:rPr>
              <a:t>Some </a:t>
            </a:r>
            <a:r>
              <a:rPr sz="28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8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8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better </a:t>
            </a:r>
            <a:r>
              <a:rPr sz="2800" i="1" spc="-100" dirty="0">
                <a:solidFill>
                  <a:srgbClr val="404040"/>
                </a:solidFill>
                <a:latin typeface="Times New Roman"/>
                <a:cs typeface="Times New Roman"/>
              </a:rPr>
              <a:t>known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thermoplastics </a:t>
            </a:r>
            <a:r>
              <a:rPr sz="2800" i="1" spc="-260" dirty="0">
                <a:solidFill>
                  <a:srgbClr val="404040"/>
                </a:solidFill>
                <a:latin typeface="Times New Roman"/>
                <a:cs typeface="Times New Roman"/>
              </a:rPr>
              <a:t>are </a:t>
            </a:r>
            <a:r>
              <a:rPr sz="2800" i="1" spc="-150" dirty="0">
                <a:solidFill>
                  <a:srgbClr val="404040"/>
                </a:solidFill>
                <a:latin typeface="Times New Roman"/>
                <a:cs typeface="Times New Roman"/>
              </a:rPr>
              <a:t>nylon  </a:t>
            </a:r>
            <a:r>
              <a:rPr sz="2800" i="1" spc="-200" dirty="0">
                <a:solidFill>
                  <a:srgbClr val="404040"/>
                </a:solidFill>
                <a:latin typeface="Times New Roman"/>
                <a:cs typeface="Times New Roman"/>
              </a:rPr>
              <a:t>(polyamide), </a:t>
            </a:r>
            <a:r>
              <a:rPr sz="2800" i="1" spc="-175" dirty="0">
                <a:solidFill>
                  <a:srgbClr val="404040"/>
                </a:solidFill>
                <a:latin typeface="Times New Roman"/>
                <a:cs typeface="Times New Roman"/>
              </a:rPr>
              <a:t>polyesters,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polyethylene, </a:t>
            </a:r>
            <a:r>
              <a:rPr sz="28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polyvinyl </a:t>
            </a:r>
            <a:r>
              <a:rPr sz="2800" i="1" spc="-210" dirty="0">
                <a:solidFill>
                  <a:srgbClr val="404040"/>
                </a:solidFill>
                <a:latin typeface="Times New Roman"/>
                <a:cs typeface="Times New Roman"/>
              </a:rPr>
              <a:t>chloride  </a:t>
            </a:r>
            <a:r>
              <a:rPr sz="28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(PtfC), </a:t>
            </a:r>
            <a:r>
              <a:rPr sz="2800" i="1" spc="-190" dirty="0">
                <a:solidFill>
                  <a:srgbClr val="404040"/>
                </a:solidFill>
                <a:latin typeface="Times New Roman"/>
                <a:cs typeface="Times New Roman"/>
              </a:rPr>
              <a:t>acrylic, </a:t>
            </a:r>
            <a:r>
              <a:rPr sz="2800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polyurethane, </a:t>
            </a:r>
            <a:r>
              <a:rPr sz="2800" i="1" spc="-195" dirty="0">
                <a:solidFill>
                  <a:srgbClr val="404040"/>
                </a:solidFill>
                <a:latin typeface="Times New Roman"/>
                <a:cs typeface="Times New Roman"/>
              </a:rPr>
              <a:t>polypropylene </a:t>
            </a:r>
            <a:r>
              <a:rPr sz="2800" i="1" spc="-204" dirty="0">
                <a:solidFill>
                  <a:srgbClr val="404040"/>
                </a:solidFill>
                <a:latin typeface="Times New Roman"/>
                <a:cs typeface="Times New Roman"/>
              </a:rPr>
              <a:t>(PP), </a:t>
            </a:r>
            <a:r>
              <a:rPr sz="2800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poly-  </a:t>
            </a:r>
            <a:r>
              <a:rPr sz="28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tetra-fluoro-ethylene (PTEE)</a:t>
            </a:r>
            <a:r>
              <a:rPr sz="2800" i="1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etc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5286" y="890143"/>
            <a:ext cx="45205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Thermoplastics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62455" y="1388363"/>
            <a:ext cx="6421120" cy="657225"/>
            <a:chOff x="1362455" y="1388363"/>
            <a:chExt cx="6421120" cy="657225"/>
          </a:xfrm>
        </p:grpSpPr>
        <p:sp>
          <p:nvSpPr>
            <p:cNvPr id="7" name="object 7"/>
            <p:cNvSpPr/>
            <p:nvPr/>
          </p:nvSpPr>
          <p:spPr>
            <a:xfrm>
              <a:off x="1692401" y="1398269"/>
              <a:ext cx="6080760" cy="637540"/>
            </a:xfrm>
            <a:custGeom>
              <a:avLst/>
              <a:gdLst/>
              <a:ahLst/>
              <a:cxnLst/>
              <a:rect l="l" t="t" r="r" b="b"/>
              <a:pathLst>
                <a:path w="6080759" h="637539">
                  <a:moveTo>
                    <a:pt x="6080759" y="0"/>
                  </a:moveTo>
                  <a:lnTo>
                    <a:pt x="318516" y="0"/>
                  </a:lnTo>
                  <a:lnTo>
                    <a:pt x="0" y="318515"/>
                  </a:lnTo>
                  <a:lnTo>
                    <a:pt x="318516" y="637031"/>
                  </a:lnTo>
                  <a:lnTo>
                    <a:pt x="6080759" y="637031"/>
                  </a:lnTo>
                  <a:lnTo>
                    <a:pt x="6080759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92401" y="1398269"/>
              <a:ext cx="6080760" cy="637540"/>
            </a:xfrm>
            <a:custGeom>
              <a:avLst/>
              <a:gdLst/>
              <a:ahLst/>
              <a:cxnLst/>
              <a:rect l="l" t="t" r="r" b="b"/>
              <a:pathLst>
                <a:path w="6080759" h="637539">
                  <a:moveTo>
                    <a:pt x="6080759" y="637031"/>
                  </a:moveTo>
                  <a:lnTo>
                    <a:pt x="318516" y="637031"/>
                  </a:lnTo>
                  <a:lnTo>
                    <a:pt x="0" y="318515"/>
                  </a:lnTo>
                  <a:lnTo>
                    <a:pt x="318516" y="0"/>
                  </a:lnTo>
                  <a:lnTo>
                    <a:pt x="6080759" y="0"/>
                  </a:lnTo>
                  <a:lnTo>
                    <a:pt x="6080759" y="637031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72361" y="1398269"/>
              <a:ext cx="638556" cy="637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2361" y="1398269"/>
              <a:ext cx="638810" cy="637540"/>
            </a:xfrm>
            <a:custGeom>
              <a:avLst/>
              <a:gdLst/>
              <a:ahLst/>
              <a:cxnLst/>
              <a:rect l="l" t="t" r="r" b="b"/>
              <a:pathLst>
                <a:path w="638810" h="637539">
                  <a:moveTo>
                    <a:pt x="0" y="318515"/>
                  </a:moveTo>
                  <a:lnTo>
                    <a:pt x="3463" y="271451"/>
                  </a:lnTo>
                  <a:lnTo>
                    <a:pt x="13522" y="226530"/>
                  </a:lnTo>
                  <a:lnTo>
                    <a:pt x="29683" y="184244"/>
                  </a:lnTo>
                  <a:lnTo>
                    <a:pt x="51451" y="145088"/>
                  </a:lnTo>
                  <a:lnTo>
                    <a:pt x="78332" y="109552"/>
                  </a:lnTo>
                  <a:lnTo>
                    <a:pt x="109831" y="78132"/>
                  </a:lnTo>
                  <a:lnTo>
                    <a:pt x="145452" y="51319"/>
                  </a:lnTo>
                  <a:lnTo>
                    <a:pt x="184702" y="29606"/>
                  </a:lnTo>
                  <a:lnTo>
                    <a:pt x="227086" y="13486"/>
                  </a:lnTo>
                  <a:lnTo>
                    <a:pt x="272110" y="3453"/>
                  </a:lnTo>
                  <a:lnTo>
                    <a:pt x="319277" y="0"/>
                  </a:lnTo>
                  <a:lnTo>
                    <a:pt x="366445" y="3453"/>
                  </a:lnTo>
                  <a:lnTo>
                    <a:pt x="411469" y="13486"/>
                  </a:lnTo>
                  <a:lnTo>
                    <a:pt x="453853" y="29606"/>
                  </a:lnTo>
                  <a:lnTo>
                    <a:pt x="493103" y="51319"/>
                  </a:lnTo>
                  <a:lnTo>
                    <a:pt x="528724" y="78132"/>
                  </a:lnTo>
                  <a:lnTo>
                    <a:pt x="560223" y="109552"/>
                  </a:lnTo>
                  <a:lnTo>
                    <a:pt x="587104" y="145088"/>
                  </a:lnTo>
                  <a:lnTo>
                    <a:pt x="608872" y="184244"/>
                  </a:lnTo>
                  <a:lnTo>
                    <a:pt x="625033" y="226530"/>
                  </a:lnTo>
                  <a:lnTo>
                    <a:pt x="635092" y="271451"/>
                  </a:lnTo>
                  <a:lnTo>
                    <a:pt x="638556" y="318515"/>
                  </a:lnTo>
                  <a:lnTo>
                    <a:pt x="635092" y="365580"/>
                  </a:lnTo>
                  <a:lnTo>
                    <a:pt x="625033" y="410501"/>
                  </a:lnTo>
                  <a:lnTo>
                    <a:pt x="608872" y="452787"/>
                  </a:lnTo>
                  <a:lnTo>
                    <a:pt x="587104" y="491943"/>
                  </a:lnTo>
                  <a:lnTo>
                    <a:pt x="560223" y="527479"/>
                  </a:lnTo>
                  <a:lnTo>
                    <a:pt x="528724" y="558899"/>
                  </a:lnTo>
                  <a:lnTo>
                    <a:pt x="493103" y="585712"/>
                  </a:lnTo>
                  <a:lnTo>
                    <a:pt x="453853" y="607425"/>
                  </a:lnTo>
                  <a:lnTo>
                    <a:pt x="411469" y="623545"/>
                  </a:lnTo>
                  <a:lnTo>
                    <a:pt x="366445" y="633578"/>
                  </a:lnTo>
                  <a:lnTo>
                    <a:pt x="319277" y="637031"/>
                  </a:lnTo>
                  <a:lnTo>
                    <a:pt x="272110" y="633578"/>
                  </a:lnTo>
                  <a:lnTo>
                    <a:pt x="227086" y="623545"/>
                  </a:lnTo>
                  <a:lnTo>
                    <a:pt x="184702" y="607425"/>
                  </a:lnTo>
                  <a:lnTo>
                    <a:pt x="145452" y="585712"/>
                  </a:lnTo>
                  <a:lnTo>
                    <a:pt x="109831" y="558899"/>
                  </a:lnTo>
                  <a:lnTo>
                    <a:pt x="78332" y="527479"/>
                  </a:lnTo>
                  <a:lnTo>
                    <a:pt x="51451" y="491943"/>
                  </a:lnTo>
                  <a:lnTo>
                    <a:pt x="29683" y="452787"/>
                  </a:lnTo>
                  <a:lnTo>
                    <a:pt x="13522" y="410501"/>
                  </a:lnTo>
                  <a:lnTo>
                    <a:pt x="3463" y="365580"/>
                  </a:lnTo>
                  <a:lnTo>
                    <a:pt x="0" y="318515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362455" y="2215895"/>
            <a:ext cx="6421120" cy="657225"/>
            <a:chOff x="1362455" y="2215895"/>
            <a:chExt cx="6421120" cy="657225"/>
          </a:xfrm>
        </p:grpSpPr>
        <p:sp>
          <p:nvSpPr>
            <p:cNvPr id="12" name="object 12"/>
            <p:cNvSpPr/>
            <p:nvPr/>
          </p:nvSpPr>
          <p:spPr>
            <a:xfrm>
              <a:off x="1692401" y="2225801"/>
              <a:ext cx="6080760" cy="637540"/>
            </a:xfrm>
            <a:custGeom>
              <a:avLst/>
              <a:gdLst/>
              <a:ahLst/>
              <a:cxnLst/>
              <a:rect l="l" t="t" r="r" b="b"/>
              <a:pathLst>
                <a:path w="6080759" h="637539">
                  <a:moveTo>
                    <a:pt x="6080759" y="0"/>
                  </a:moveTo>
                  <a:lnTo>
                    <a:pt x="318516" y="0"/>
                  </a:lnTo>
                  <a:lnTo>
                    <a:pt x="0" y="318515"/>
                  </a:lnTo>
                  <a:lnTo>
                    <a:pt x="318516" y="637032"/>
                  </a:lnTo>
                  <a:lnTo>
                    <a:pt x="6080759" y="637032"/>
                  </a:lnTo>
                  <a:lnTo>
                    <a:pt x="6080759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92401" y="2225801"/>
              <a:ext cx="6080760" cy="637540"/>
            </a:xfrm>
            <a:custGeom>
              <a:avLst/>
              <a:gdLst/>
              <a:ahLst/>
              <a:cxnLst/>
              <a:rect l="l" t="t" r="r" b="b"/>
              <a:pathLst>
                <a:path w="6080759" h="637539">
                  <a:moveTo>
                    <a:pt x="6080759" y="637032"/>
                  </a:moveTo>
                  <a:lnTo>
                    <a:pt x="318516" y="637032"/>
                  </a:lnTo>
                  <a:lnTo>
                    <a:pt x="0" y="318515"/>
                  </a:lnTo>
                  <a:lnTo>
                    <a:pt x="318516" y="0"/>
                  </a:lnTo>
                  <a:lnTo>
                    <a:pt x="6080759" y="0"/>
                  </a:lnTo>
                  <a:lnTo>
                    <a:pt x="6080759" y="637032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72361" y="2225801"/>
              <a:ext cx="638556" cy="6370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72361" y="2225801"/>
              <a:ext cx="638810" cy="637540"/>
            </a:xfrm>
            <a:custGeom>
              <a:avLst/>
              <a:gdLst/>
              <a:ahLst/>
              <a:cxnLst/>
              <a:rect l="l" t="t" r="r" b="b"/>
              <a:pathLst>
                <a:path w="638810" h="637539">
                  <a:moveTo>
                    <a:pt x="0" y="318515"/>
                  </a:moveTo>
                  <a:lnTo>
                    <a:pt x="3463" y="271451"/>
                  </a:lnTo>
                  <a:lnTo>
                    <a:pt x="13522" y="226530"/>
                  </a:lnTo>
                  <a:lnTo>
                    <a:pt x="29683" y="184244"/>
                  </a:lnTo>
                  <a:lnTo>
                    <a:pt x="51451" y="145088"/>
                  </a:lnTo>
                  <a:lnTo>
                    <a:pt x="78332" y="109552"/>
                  </a:lnTo>
                  <a:lnTo>
                    <a:pt x="109831" y="78132"/>
                  </a:lnTo>
                  <a:lnTo>
                    <a:pt x="145452" y="51319"/>
                  </a:lnTo>
                  <a:lnTo>
                    <a:pt x="184702" y="29606"/>
                  </a:lnTo>
                  <a:lnTo>
                    <a:pt x="227086" y="13486"/>
                  </a:lnTo>
                  <a:lnTo>
                    <a:pt x="272110" y="3453"/>
                  </a:lnTo>
                  <a:lnTo>
                    <a:pt x="319277" y="0"/>
                  </a:lnTo>
                  <a:lnTo>
                    <a:pt x="366445" y="3453"/>
                  </a:lnTo>
                  <a:lnTo>
                    <a:pt x="411469" y="13486"/>
                  </a:lnTo>
                  <a:lnTo>
                    <a:pt x="453853" y="29606"/>
                  </a:lnTo>
                  <a:lnTo>
                    <a:pt x="493103" y="51319"/>
                  </a:lnTo>
                  <a:lnTo>
                    <a:pt x="528724" y="78132"/>
                  </a:lnTo>
                  <a:lnTo>
                    <a:pt x="560223" y="109552"/>
                  </a:lnTo>
                  <a:lnTo>
                    <a:pt x="587104" y="145088"/>
                  </a:lnTo>
                  <a:lnTo>
                    <a:pt x="608872" y="184244"/>
                  </a:lnTo>
                  <a:lnTo>
                    <a:pt x="625033" y="226530"/>
                  </a:lnTo>
                  <a:lnTo>
                    <a:pt x="635092" y="271451"/>
                  </a:lnTo>
                  <a:lnTo>
                    <a:pt x="638556" y="318515"/>
                  </a:lnTo>
                  <a:lnTo>
                    <a:pt x="635092" y="365580"/>
                  </a:lnTo>
                  <a:lnTo>
                    <a:pt x="625033" y="410501"/>
                  </a:lnTo>
                  <a:lnTo>
                    <a:pt x="608872" y="452787"/>
                  </a:lnTo>
                  <a:lnTo>
                    <a:pt x="587104" y="491943"/>
                  </a:lnTo>
                  <a:lnTo>
                    <a:pt x="560223" y="527479"/>
                  </a:lnTo>
                  <a:lnTo>
                    <a:pt x="528724" y="558899"/>
                  </a:lnTo>
                  <a:lnTo>
                    <a:pt x="493103" y="585712"/>
                  </a:lnTo>
                  <a:lnTo>
                    <a:pt x="453853" y="607425"/>
                  </a:lnTo>
                  <a:lnTo>
                    <a:pt x="411469" y="623545"/>
                  </a:lnTo>
                  <a:lnTo>
                    <a:pt x="366445" y="633578"/>
                  </a:lnTo>
                  <a:lnTo>
                    <a:pt x="319277" y="637032"/>
                  </a:lnTo>
                  <a:lnTo>
                    <a:pt x="272110" y="633578"/>
                  </a:lnTo>
                  <a:lnTo>
                    <a:pt x="227086" y="623545"/>
                  </a:lnTo>
                  <a:lnTo>
                    <a:pt x="184702" y="607425"/>
                  </a:lnTo>
                  <a:lnTo>
                    <a:pt x="145452" y="585712"/>
                  </a:lnTo>
                  <a:lnTo>
                    <a:pt x="109831" y="558899"/>
                  </a:lnTo>
                  <a:lnTo>
                    <a:pt x="78332" y="527479"/>
                  </a:lnTo>
                  <a:lnTo>
                    <a:pt x="51451" y="491943"/>
                  </a:lnTo>
                  <a:lnTo>
                    <a:pt x="29683" y="452787"/>
                  </a:lnTo>
                  <a:lnTo>
                    <a:pt x="13522" y="410501"/>
                  </a:lnTo>
                  <a:lnTo>
                    <a:pt x="3463" y="365580"/>
                  </a:lnTo>
                  <a:lnTo>
                    <a:pt x="0" y="318515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362455" y="3043427"/>
            <a:ext cx="6421120" cy="657225"/>
            <a:chOff x="1362455" y="3043427"/>
            <a:chExt cx="6421120" cy="657225"/>
          </a:xfrm>
        </p:grpSpPr>
        <p:sp>
          <p:nvSpPr>
            <p:cNvPr id="17" name="object 17"/>
            <p:cNvSpPr/>
            <p:nvPr/>
          </p:nvSpPr>
          <p:spPr>
            <a:xfrm>
              <a:off x="1692401" y="3053333"/>
              <a:ext cx="6080760" cy="637540"/>
            </a:xfrm>
            <a:custGeom>
              <a:avLst/>
              <a:gdLst/>
              <a:ahLst/>
              <a:cxnLst/>
              <a:rect l="l" t="t" r="r" b="b"/>
              <a:pathLst>
                <a:path w="6080759" h="637539">
                  <a:moveTo>
                    <a:pt x="6080759" y="0"/>
                  </a:moveTo>
                  <a:lnTo>
                    <a:pt x="318516" y="0"/>
                  </a:lnTo>
                  <a:lnTo>
                    <a:pt x="0" y="318515"/>
                  </a:lnTo>
                  <a:lnTo>
                    <a:pt x="318516" y="637032"/>
                  </a:lnTo>
                  <a:lnTo>
                    <a:pt x="6080759" y="637032"/>
                  </a:lnTo>
                  <a:lnTo>
                    <a:pt x="6080759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92401" y="3053333"/>
              <a:ext cx="6080760" cy="637540"/>
            </a:xfrm>
            <a:custGeom>
              <a:avLst/>
              <a:gdLst/>
              <a:ahLst/>
              <a:cxnLst/>
              <a:rect l="l" t="t" r="r" b="b"/>
              <a:pathLst>
                <a:path w="6080759" h="637539">
                  <a:moveTo>
                    <a:pt x="6080759" y="637032"/>
                  </a:moveTo>
                  <a:lnTo>
                    <a:pt x="318516" y="637032"/>
                  </a:lnTo>
                  <a:lnTo>
                    <a:pt x="0" y="318515"/>
                  </a:lnTo>
                  <a:lnTo>
                    <a:pt x="318516" y="0"/>
                  </a:lnTo>
                  <a:lnTo>
                    <a:pt x="6080759" y="0"/>
                  </a:lnTo>
                  <a:lnTo>
                    <a:pt x="6080759" y="637032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72361" y="3053333"/>
              <a:ext cx="638556" cy="6370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72361" y="3053333"/>
              <a:ext cx="638810" cy="637540"/>
            </a:xfrm>
            <a:custGeom>
              <a:avLst/>
              <a:gdLst/>
              <a:ahLst/>
              <a:cxnLst/>
              <a:rect l="l" t="t" r="r" b="b"/>
              <a:pathLst>
                <a:path w="638810" h="637539">
                  <a:moveTo>
                    <a:pt x="0" y="318515"/>
                  </a:moveTo>
                  <a:lnTo>
                    <a:pt x="3463" y="271451"/>
                  </a:lnTo>
                  <a:lnTo>
                    <a:pt x="13522" y="226530"/>
                  </a:lnTo>
                  <a:lnTo>
                    <a:pt x="29683" y="184244"/>
                  </a:lnTo>
                  <a:lnTo>
                    <a:pt x="51451" y="145088"/>
                  </a:lnTo>
                  <a:lnTo>
                    <a:pt x="78332" y="109552"/>
                  </a:lnTo>
                  <a:lnTo>
                    <a:pt x="109831" y="78132"/>
                  </a:lnTo>
                  <a:lnTo>
                    <a:pt x="145452" y="51319"/>
                  </a:lnTo>
                  <a:lnTo>
                    <a:pt x="184702" y="29606"/>
                  </a:lnTo>
                  <a:lnTo>
                    <a:pt x="227086" y="13486"/>
                  </a:lnTo>
                  <a:lnTo>
                    <a:pt x="272110" y="3453"/>
                  </a:lnTo>
                  <a:lnTo>
                    <a:pt x="319277" y="0"/>
                  </a:lnTo>
                  <a:lnTo>
                    <a:pt x="366445" y="3453"/>
                  </a:lnTo>
                  <a:lnTo>
                    <a:pt x="411469" y="13486"/>
                  </a:lnTo>
                  <a:lnTo>
                    <a:pt x="453853" y="29606"/>
                  </a:lnTo>
                  <a:lnTo>
                    <a:pt x="493103" y="51319"/>
                  </a:lnTo>
                  <a:lnTo>
                    <a:pt x="528724" y="78132"/>
                  </a:lnTo>
                  <a:lnTo>
                    <a:pt x="560223" y="109552"/>
                  </a:lnTo>
                  <a:lnTo>
                    <a:pt x="587104" y="145088"/>
                  </a:lnTo>
                  <a:lnTo>
                    <a:pt x="608872" y="184244"/>
                  </a:lnTo>
                  <a:lnTo>
                    <a:pt x="625033" y="226530"/>
                  </a:lnTo>
                  <a:lnTo>
                    <a:pt x="635092" y="271451"/>
                  </a:lnTo>
                  <a:lnTo>
                    <a:pt x="638556" y="318515"/>
                  </a:lnTo>
                  <a:lnTo>
                    <a:pt x="635092" y="365580"/>
                  </a:lnTo>
                  <a:lnTo>
                    <a:pt x="625033" y="410501"/>
                  </a:lnTo>
                  <a:lnTo>
                    <a:pt x="608872" y="452787"/>
                  </a:lnTo>
                  <a:lnTo>
                    <a:pt x="587104" y="491943"/>
                  </a:lnTo>
                  <a:lnTo>
                    <a:pt x="560223" y="527479"/>
                  </a:lnTo>
                  <a:lnTo>
                    <a:pt x="528724" y="558899"/>
                  </a:lnTo>
                  <a:lnTo>
                    <a:pt x="493103" y="585712"/>
                  </a:lnTo>
                  <a:lnTo>
                    <a:pt x="453853" y="607425"/>
                  </a:lnTo>
                  <a:lnTo>
                    <a:pt x="411469" y="623545"/>
                  </a:lnTo>
                  <a:lnTo>
                    <a:pt x="366445" y="633578"/>
                  </a:lnTo>
                  <a:lnTo>
                    <a:pt x="319277" y="637032"/>
                  </a:lnTo>
                  <a:lnTo>
                    <a:pt x="272110" y="633578"/>
                  </a:lnTo>
                  <a:lnTo>
                    <a:pt x="227086" y="623545"/>
                  </a:lnTo>
                  <a:lnTo>
                    <a:pt x="184702" y="607425"/>
                  </a:lnTo>
                  <a:lnTo>
                    <a:pt x="145452" y="585712"/>
                  </a:lnTo>
                  <a:lnTo>
                    <a:pt x="109831" y="558899"/>
                  </a:lnTo>
                  <a:lnTo>
                    <a:pt x="78332" y="527479"/>
                  </a:lnTo>
                  <a:lnTo>
                    <a:pt x="51451" y="491943"/>
                  </a:lnTo>
                  <a:lnTo>
                    <a:pt x="29683" y="452787"/>
                  </a:lnTo>
                  <a:lnTo>
                    <a:pt x="13522" y="410501"/>
                  </a:lnTo>
                  <a:lnTo>
                    <a:pt x="3463" y="365580"/>
                  </a:lnTo>
                  <a:lnTo>
                    <a:pt x="0" y="318515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362455" y="3870959"/>
            <a:ext cx="6421120" cy="657225"/>
            <a:chOff x="1362455" y="3870959"/>
            <a:chExt cx="6421120" cy="657225"/>
          </a:xfrm>
        </p:grpSpPr>
        <p:sp>
          <p:nvSpPr>
            <p:cNvPr id="22" name="object 22"/>
            <p:cNvSpPr/>
            <p:nvPr/>
          </p:nvSpPr>
          <p:spPr>
            <a:xfrm>
              <a:off x="1692401" y="3880865"/>
              <a:ext cx="6080760" cy="637540"/>
            </a:xfrm>
            <a:custGeom>
              <a:avLst/>
              <a:gdLst/>
              <a:ahLst/>
              <a:cxnLst/>
              <a:rect l="l" t="t" r="r" b="b"/>
              <a:pathLst>
                <a:path w="6080759" h="637539">
                  <a:moveTo>
                    <a:pt x="6080759" y="0"/>
                  </a:moveTo>
                  <a:lnTo>
                    <a:pt x="318516" y="0"/>
                  </a:lnTo>
                  <a:lnTo>
                    <a:pt x="0" y="318515"/>
                  </a:lnTo>
                  <a:lnTo>
                    <a:pt x="318516" y="637031"/>
                  </a:lnTo>
                  <a:lnTo>
                    <a:pt x="6080759" y="637031"/>
                  </a:lnTo>
                  <a:lnTo>
                    <a:pt x="6080759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2401" y="3880865"/>
              <a:ext cx="6080760" cy="637540"/>
            </a:xfrm>
            <a:custGeom>
              <a:avLst/>
              <a:gdLst/>
              <a:ahLst/>
              <a:cxnLst/>
              <a:rect l="l" t="t" r="r" b="b"/>
              <a:pathLst>
                <a:path w="6080759" h="637539">
                  <a:moveTo>
                    <a:pt x="6080759" y="637031"/>
                  </a:moveTo>
                  <a:lnTo>
                    <a:pt x="318516" y="637031"/>
                  </a:lnTo>
                  <a:lnTo>
                    <a:pt x="0" y="318515"/>
                  </a:lnTo>
                  <a:lnTo>
                    <a:pt x="318516" y="0"/>
                  </a:lnTo>
                  <a:lnTo>
                    <a:pt x="6080759" y="0"/>
                  </a:lnTo>
                  <a:lnTo>
                    <a:pt x="6080759" y="637031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72361" y="3880865"/>
              <a:ext cx="638556" cy="6370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72361" y="3880865"/>
              <a:ext cx="638810" cy="637540"/>
            </a:xfrm>
            <a:custGeom>
              <a:avLst/>
              <a:gdLst/>
              <a:ahLst/>
              <a:cxnLst/>
              <a:rect l="l" t="t" r="r" b="b"/>
              <a:pathLst>
                <a:path w="638810" h="637539">
                  <a:moveTo>
                    <a:pt x="0" y="318515"/>
                  </a:moveTo>
                  <a:lnTo>
                    <a:pt x="3463" y="271451"/>
                  </a:lnTo>
                  <a:lnTo>
                    <a:pt x="13522" y="226530"/>
                  </a:lnTo>
                  <a:lnTo>
                    <a:pt x="29683" y="184244"/>
                  </a:lnTo>
                  <a:lnTo>
                    <a:pt x="51451" y="145088"/>
                  </a:lnTo>
                  <a:lnTo>
                    <a:pt x="78332" y="109552"/>
                  </a:lnTo>
                  <a:lnTo>
                    <a:pt x="109831" y="78132"/>
                  </a:lnTo>
                  <a:lnTo>
                    <a:pt x="145452" y="51319"/>
                  </a:lnTo>
                  <a:lnTo>
                    <a:pt x="184702" y="29606"/>
                  </a:lnTo>
                  <a:lnTo>
                    <a:pt x="227086" y="13486"/>
                  </a:lnTo>
                  <a:lnTo>
                    <a:pt x="272110" y="3453"/>
                  </a:lnTo>
                  <a:lnTo>
                    <a:pt x="319277" y="0"/>
                  </a:lnTo>
                  <a:lnTo>
                    <a:pt x="366445" y="3453"/>
                  </a:lnTo>
                  <a:lnTo>
                    <a:pt x="411469" y="13486"/>
                  </a:lnTo>
                  <a:lnTo>
                    <a:pt x="453853" y="29606"/>
                  </a:lnTo>
                  <a:lnTo>
                    <a:pt x="493103" y="51319"/>
                  </a:lnTo>
                  <a:lnTo>
                    <a:pt x="528724" y="78132"/>
                  </a:lnTo>
                  <a:lnTo>
                    <a:pt x="560223" y="109552"/>
                  </a:lnTo>
                  <a:lnTo>
                    <a:pt x="587104" y="145088"/>
                  </a:lnTo>
                  <a:lnTo>
                    <a:pt x="608872" y="184244"/>
                  </a:lnTo>
                  <a:lnTo>
                    <a:pt x="625033" y="226530"/>
                  </a:lnTo>
                  <a:lnTo>
                    <a:pt x="635092" y="271451"/>
                  </a:lnTo>
                  <a:lnTo>
                    <a:pt x="638556" y="318515"/>
                  </a:lnTo>
                  <a:lnTo>
                    <a:pt x="635092" y="365580"/>
                  </a:lnTo>
                  <a:lnTo>
                    <a:pt x="625033" y="410501"/>
                  </a:lnTo>
                  <a:lnTo>
                    <a:pt x="608872" y="452787"/>
                  </a:lnTo>
                  <a:lnTo>
                    <a:pt x="587104" y="491943"/>
                  </a:lnTo>
                  <a:lnTo>
                    <a:pt x="560223" y="527479"/>
                  </a:lnTo>
                  <a:lnTo>
                    <a:pt x="528724" y="558899"/>
                  </a:lnTo>
                  <a:lnTo>
                    <a:pt x="493103" y="585712"/>
                  </a:lnTo>
                  <a:lnTo>
                    <a:pt x="453853" y="607425"/>
                  </a:lnTo>
                  <a:lnTo>
                    <a:pt x="411469" y="623545"/>
                  </a:lnTo>
                  <a:lnTo>
                    <a:pt x="366445" y="633578"/>
                  </a:lnTo>
                  <a:lnTo>
                    <a:pt x="319277" y="637031"/>
                  </a:lnTo>
                  <a:lnTo>
                    <a:pt x="272110" y="633578"/>
                  </a:lnTo>
                  <a:lnTo>
                    <a:pt x="227086" y="623545"/>
                  </a:lnTo>
                  <a:lnTo>
                    <a:pt x="184702" y="607425"/>
                  </a:lnTo>
                  <a:lnTo>
                    <a:pt x="145452" y="585712"/>
                  </a:lnTo>
                  <a:lnTo>
                    <a:pt x="109831" y="558899"/>
                  </a:lnTo>
                  <a:lnTo>
                    <a:pt x="78332" y="527479"/>
                  </a:lnTo>
                  <a:lnTo>
                    <a:pt x="51451" y="491943"/>
                  </a:lnTo>
                  <a:lnTo>
                    <a:pt x="29683" y="452787"/>
                  </a:lnTo>
                  <a:lnTo>
                    <a:pt x="13522" y="410501"/>
                  </a:lnTo>
                  <a:lnTo>
                    <a:pt x="3463" y="365580"/>
                  </a:lnTo>
                  <a:lnTo>
                    <a:pt x="0" y="318515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362455" y="4695444"/>
            <a:ext cx="6356985" cy="660400"/>
            <a:chOff x="1362455" y="4695444"/>
            <a:chExt cx="6356985" cy="660400"/>
          </a:xfrm>
        </p:grpSpPr>
        <p:sp>
          <p:nvSpPr>
            <p:cNvPr id="27" name="object 27"/>
            <p:cNvSpPr/>
            <p:nvPr/>
          </p:nvSpPr>
          <p:spPr>
            <a:xfrm>
              <a:off x="1628393" y="4705350"/>
              <a:ext cx="6080760" cy="637540"/>
            </a:xfrm>
            <a:custGeom>
              <a:avLst/>
              <a:gdLst/>
              <a:ahLst/>
              <a:cxnLst/>
              <a:rect l="l" t="t" r="r" b="b"/>
              <a:pathLst>
                <a:path w="6080759" h="637539">
                  <a:moveTo>
                    <a:pt x="6080759" y="0"/>
                  </a:moveTo>
                  <a:lnTo>
                    <a:pt x="318516" y="0"/>
                  </a:lnTo>
                  <a:lnTo>
                    <a:pt x="0" y="318516"/>
                  </a:lnTo>
                  <a:lnTo>
                    <a:pt x="318516" y="637032"/>
                  </a:lnTo>
                  <a:lnTo>
                    <a:pt x="6080759" y="637032"/>
                  </a:lnTo>
                  <a:lnTo>
                    <a:pt x="6080759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28393" y="4705350"/>
              <a:ext cx="6080760" cy="637540"/>
            </a:xfrm>
            <a:custGeom>
              <a:avLst/>
              <a:gdLst/>
              <a:ahLst/>
              <a:cxnLst/>
              <a:rect l="l" t="t" r="r" b="b"/>
              <a:pathLst>
                <a:path w="6080759" h="637539">
                  <a:moveTo>
                    <a:pt x="6080759" y="637032"/>
                  </a:moveTo>
                  <a:lnTo>
                    <a:pt x="318516" y="637032"/>
                  </a:lnTo>
                  <a:lnTo>
                    <a:pt x="0" y="318516"/>
                  </a:lnTo>
                  <a:lnTo>
                    <a:pt x="318516" y="0"/>
                  </a:lnTo>
                  <a:lnTo>
                    <a:pt x="6080759" y="0"/>
                  </a:lnTo>
                  <a:lnTo>
                    <a:pt x="6080759" y="637032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72361" y="4708398"/>
              <a:ext cx="638556" cy="6370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72361" y="4708398"/>
              <a:ext cx="638810" cy="637540"/>
            </a:xfrm>
            <a:custGeom>
              <a:avLst/>
              <a:gdLst/>
              <a:ahLst/>
              <a:cxnLst/>
              <a:rect l="l" t="t" r="r" b="b"/>
              <a:pathLst>
                <a:path w="638810" h="637539">
                  <a:moveTo>
                    <a:pt x="0" y="318515"/>
                  </a:moveTo>
                  <a:lnTo>
                    <a:pt x="3463" y="271451"/>
                  </a:lnTo>
                  <a:lnTo>
                    <a:pt x="13522" y="226530"/>
                  </a:lnTo>
                  <a:lnTo>
                    <a:pt x="29683" y="184244"/>
                  </a:lnTo>
                  <a:lnTo>
                    <a:pt x="51451" y="145088"/>
                  </a:lnTo>
                  <a:lnTo>
                    <a:pt x="78332" y="109552"/>
                  </a:lnTo>
                  <a:lnTo>
                    <a:pt x="109831" y="78132"/>
                  </a:lnTo>
                  <a:lnTo>
                    <a:pt x="145452" y="51319"/>
                  </a:lnTo>
                  <a:lnTo>
                    <a:pt x="184702" y="29606"/>
                  </a:lnTo>
                  <a:lnTo>
                    <a:pt x="227086" y="13486"/>
                  </a:lnTo>
                  <a:lnTo>
                    <a:pt x="272110" y="3453"/>
                  </a:lnTo>
                  <a:lnTo>
                    <a:pt x="319277" y="0"/>
                  </a:lnTo>
                  <a:lnTo>
                    <a:pt x="366445" y="3453"/>
                  </a:lnTo>
                  <a:lnTo>
                    <a:pt x="411469" y="13486"/>
                  </a:lnTo>
                  <a:lnTo>
                    <a:pt x="453853" y="29606"/>
                  </a:lnTo>
                  <a:lnTo>
                    <a:pt x="493103" y="51319"/>
                  </a:lnTo>
                  <a:lnTo>
                    <a:pt x="528724" y="78132"/>
                  </a:lnTo>
                  <a:lnTo>
                    <a:pt x="560223" y="109552"/>
                  </a:lnTo>
                  <a:lnTo>
                    <a:pt x="587104" y="145088"/>
                  </a:lnTo>
                  <a:lnTo>
                    <a:pt x="608872" y="184244"/>
                  </a:lnTo>
                  <a:lnTo>
                    <a:pt x="625033" y="226530"/>
                  </a:lnTo>
                  <a:lnTo>
                    <a:pt x="635092" y="271451"/>
                  </a:lnTo>
                  <a:lnTo>
                    <a:pt x="638556" y="318515"/>
                  </a:lnTo>
                  <a:lnTo>
                    <a:pt x="635092" y="365580"/>
                  </a:lnTo>
                  <a:lnTo>
                    <a:pt x="625033" y="410501"/>
                  </a:lnTo>
                  <a:lnTo>
                    <a:pt x="608872" y="452787"/>
                  </a:lnTo>
                  <a:lnTo>
                    <a:pt x="587104" y="491943"/>
                  </a:lnTo>
                  <a:lnTo>
                    <a:pt x="560223" y="527479"/>
                  </a:lnTo>
                  <a:lnTo>
                    <a:pt x="528724" y="558899"/>
                  </a:lnTo>
                  <a:lnTo>
                    <a:pt x="493103" y="585712"/>
                  </a:lnTo>
                  <a:lnTo>
                    <a:pt x="453853" y="607425"/>
                  </a:lnTo>
                  <a:lnTo>
                    <a:pt x="411469" y="623545"/>
                  </a:lnTo>
                  <a:lnTo>
                    <a:pt x="366445" y="633578"/>
                  </a:lnTo>
                  <a:lnTo>
                    <a:pt x="319277" y="637032"/>
                  </a:lnTo>
                  <a:lnTo>
                    <a:pt x="272110" y="633578"/>
                  </a:lnTo>
                  <a:lnTo>
                    <a:pt x="227086" y="623545"/>
                  </a:lnTo>
                  <a:lnTo>
                    <a:pt x="184702" y="607425"/>
                  </a:lnTo>
                  <a:lnTo>
                    <a:pt x="145452" y="585712"/>
                  </a:lnTo>
                  <a:lnTo>
                    <a:pt x="109831" y="558899"/>
                  </a:lnTo>
                  <a:lnTo>
                    <a:pt x="78332" y="527479"/>
                  </a:lnTo>
                  <a:lnTo>
                    <a:pt x="51451" y="491943"/>
                  </a:lnTo>
                  <a:lnTo>
                    <a:pt x="29683" y="452787"/>
                  </a:lnTo>
                  <a:lnTo>
                    <a:pt x="13522" y="410501"/>
                  </a:lnTo>
                  <a:lnTo>
                    <a:pt x="3463" y="365580"/>
                  </a:lnTo>
                  <a:lnTo>
                    <a:pt x="0" y="318515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682242" y="5525770"/>
            <a:ext cx="6101080" cy="657860"/>
            <a:chOff x="1682242" y="5525770"/>
            <a:chExt cx="6101080" cy="657860"/>
          </a:xfrm>
        </p:grpSpPr>
        <p:sp>
          <p:nvSpPr>
            <p:cNvPr id="32" name="object 32"/>
            <p:cNvSpPr/>
            <p:nvPr/>
          </p:nvSpPr>
          <p:spPr>
            <a:xfrm>
              <a:off x="1692402" y="5535930"/>
              <a:ext cx="6080760" cy="637540"/>
            </a:xfrm>
            <a:custGeom>
              <a:avLst/>
              <a:gdLst/>
              <a:ahLst/>
              <a:cxnLst/>
              <a:rect l="l" t="t" r="r" b="b"/>
              <a:pathLst>
                <a:path w="6080759" h="637539">
                  <a:moveTo>
                    <a:pt x="6080759" y="0"/>
                  </a:moveTo>
                  <a:lnTo>
                    <a:pt x="318516" y="0"/>
                  </a:lnTo>
                  <a:lnTo>
                    <a:pt x="0" y="318516"/>
                  </a:lnTo>
                  <a:lnTo>
                    <a:pt x="318516" y="637032"/>
                  </a:lnTo>
                  <a:lnTo>
                    <a:pt x="6080759" y="637032"/>
                  </a:lnTo>
                  <a:lnTo>
                    <a:pt x="6080759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92402" y="5535930"/>
              <a:ext cx="6080760" cy="637540"/>
            </a:xfrm>
            <a:custGeom>
              <a:avLst/>
              <a:gdLst/>
              <a:ahLst/>
              <a:cxnLst/>
              <a:rect l="l" t="t" r="r" b="b"/>
              <a:pathLst>
                <a:path w="6080759" h="637539">
                  <a:moveTo>
                    <a:pt x="6080759" y="637032"/>
                  </a:moveTo>
                  <a:lnTo>
                    <a:pt x="318516" y="637032"/>
                  </a:lnTo>
                  <a:lnTo>
                    <a:pt x="0" y="318516"/>
                  </a:lnTo>
                  <a:lnTo>
                    <a:pt x="318516" y="0"/>
                  </a:lnTo>
                  <a:lnTo>
                    <a:pt x="6080759" y="0"/>
                  </a:lnTo>
                  <a:lnTo>
                    <a:pt x="6080759" y="637032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449573" y="1453134"/>
            <a:ext cx="2854960" cy="448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100" spc="-60" dirty="0">
                <a:solidFill>
                  <a:srgbClr val="FFFFFF"/>
                </a:solidFill>
                <a:latin typeface="Arial"/>
                <a:cs typeface="Arial"/>
              </a:rPr>
              <a:t>Plastic </a:t>
            </a:r>
            <a:r>
              <a:rPr sz="2100" spc="10" dirty="0">
                <a:solidFill>
                  <a:srgbClr val="FFFFFF"/>
                </a:solidFill>
                <a:latin typeface="Arial"/>
                <a:cs typeface="Arial"/>
              </a:rPr>
              <a:t>table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Arial"/>
                <a:cs typeface="Arial"/>
              </a:rPr>
              <a:t>chairs</a:t>
            </a:r>
            <a:endParaRPr sz="2100">
              <a:latin typeface="Arial"/>
              <a:cs typeface="Arial"/>
            </a:endParaRPr>
          </a:p>
          <a:p>
            <a:pPr marL="97790" marR="92075" algn="ctr">
              <a:lnSpc>
                <a:spcPct val="258599"/>
              </a:lnSpc>
            </a:pPr>
            <a:r>
              <a:rPr sz="2100" spc="-60" dirty="0">
                <a:solidFill>
                  <a:srgbClr val="FFFFFF"/>
                </a:solidFill>
                <a:latin typeface="Arial"/>
                <a:cs typeface="Arial"/>
              </a:rPr>
              <a:t>Plastic </a:t>
            </a:r>
            <a:r>
              <a:rPr sz="2100" spc="65" dirty="0">
                <a:solidFill>
                  <a:srgbClr val="FFFFFF"/>
                </a:solidFill>
                <a:latin typeface="Arial"/>
                <a:cs typeface="Arial"/>
              </a:rPr>
              <a:t>food</a:t>
            </a:r>
            <a:r>
              <a:rPr sz="2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containers  </a:t>
            </a:r>
            <a:r>
              <a:rPr sz="2100" spc="-60" dirty="0">
                <a:solidFill>
                  <a:srgbClr val="FFFFFF"/>
                </a:solidFill>
                <a:latin typeface="Arial"/>
                <a:cs typeface="Arial"/>
              </a:rPr>
              <a:t>Plastic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toys</a:t>
            </a:r>
            <a:endParaRPr sz="2100">
              <a:latin typeface="Arial"/>
              <a:cs typeface="Arial"/>
            </a:endParaRPr>
          </a:p>
          <a:p>
            <a:pPr marL="12700" marR="5080" algn="ctr">
              <a:lnSpc>
                <a:spcPct val="257900"/>
              </a:lnSpc>
              <a:spcBef>
                <a:spcPts val="15"/>
              </a:spcBef>
            </a:pPr>
            <a:r>
              <a:rPr sz="2100" spc="-60" dirty="0">
                <a:solidFill>
                  <a:srgbClr val="FFFFFF"/>
                </a:solidFill>
                <a:latin typeface="Arial"/>
                <a:cs typeface="Arial"/>
              </a:rPr>
              <a:t>Plastic 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spoons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forks  </a:t>
            </a:r>
            <a:r>
              <a:rPr sz="2100" spc="-60" dirty="0">
                <a:solidFill>
                  <a:srgbClr val="FFFFFF"/>
                </a:solidFill>
                <a:latin typeface="Arial"/>
                <a:cs typeface="Arial"/>
              </a:rPr>
              <a:t>Plastic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Arial"/>
                <a:cs typeface="Arial"/>
              </a:rPr>
              <a:t>cups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100" spc="-60" dirty="0">
                <a:solidFill>
                  <a:srgbClr val="FFFFFF"/>
                </a:solidFill>
                <a:latin typeface="Arial"/>
                <a:cs typeface="Arial"/>
              </a:rPr>
              <a:t>Plastic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daily </a:t>
            </a:r>
            <a:r>
              <a:rPr sz="2100" spc="-70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items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362455" y="5526023"/>
            <a:ext cx="658495" cy="657225"/>
            <a:chOff x="1362455" y="5526023"/>
            <a:chExt cx="658495" cy="657225"/>
          </a:xfrm>
        </p:grpSpPr>
        <p:sp>
          <p:nvSpPr>
            <p:cNvPr id="36" name="object 36"/>
            <p:cNvSpPr/>
            <p:nvPr/>
          </p:nvSpPr>
          <p:spPr>
            <a:xfrm>
              <a:off x="1372361" y="5535929"/>
              <a:ext cx="638556" cy="6370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2361" y="5535929"/>
              <a:ext cx="638810" cy="637540"/>
            </a:xfrm>
            <a:custGeom>
              <a:avLst/>
              <a:gdLst/>
              <a:ahLst/>
              <a:cxnLst/>
              <a:rect l="l" t="t" r="r" b="b"/>
              <a:pathLst>
                <a:path w="638810" h="637539">
                  <a:moveTo>
                    <a:pt x="0" y="318516"/>
                  </a:moveTo>
                  <a:lnTo>
                    <a:pt x="3463" y="271448"/>
                  </a:lnTo>
                  <a:lnTo>
                    <a:pt x="13522" y="226525"/>
                  </a:lnTo>
                  <a:lnTo>
                    <a:pt x="29683" y="184239"/>
                  </a:lnTo>
                  <a:lnTo>
                    <a:pt x="51451" y="145082"/>
                  </a:lnTo>
                  <a:lnTo>
                    <a:pt x="78332" y="109547"/>
                  </a:lnTo>
                  <a:lnTo>
                    <a:pt x="109831" y="78127"/>
                  </a:lnTo>
                  <a:lnTo>
                    <a:pt x="145452" y="51315"/>
                  </a:lnTo>
                  <a:lnTo>
                    <a:pt x="184702" y="29604"/>
                  </a:lnTo>
                  <a:lnTo>
                    <a:pt x="227086" y="13485"/>
                  </a:lnTo>
                  <a:lnTo>
                    <a:pt x="272110" y="3453"/>
                  </a:lnTo>
                  <a:lnTo>
                    <a:pt x="319277" y="0"/>
                  </a:lnTo>
                  <a:lnTo>
                    <a:pt x="366445" y="3453"/>
                  </a:lnTo>
                  <a:lnTo>
                    <a:pt x="411469" y="13485"/>
                  </a:lnTo>
                  <a:lnTo>
                    <a:pt x="453853" y="29604"/>
                  </a:lnTo>
                  <a:lnTo>
                    <a:pt x="493103" y="51315"/>
                  </a:lnTo>
                  <a:lnTo>
                    <a:pt x="528724" y="78127"/>
                  </a:lnTo>
                  <a:lnTo>
                    <a:pt x="560223" y="109547"/>
                  </a:lnTo>
                  <a:lnTo>
                    <a:pt x="587104" y="145082"/>
                  </a:lnTo>
                  <a:lnTo>
                    <a:pt x="608872" y="184239"/>
                  </a:lnTo>
                  <a:lnTo>
                    <a:pt x="625033" y="226525"/>
                  </a:lnTo>
                  <a:lnTo>
                    <a:pt x="635092" y="271448"/>
                  </a:lnTo>
                  <a:lnTo>
                    <a:pt x="638556" y="318516"/>
                  </a:lnTo>
                  <a:lnTo>
                    <a:pt x="635092" y="365583"/>
                  </a:lnTo>
                  <a:lnTo>
                    <a:pt x="625033" y="410506"/>
                  </a:lnTo>
                  <a:lnTo>
                    <a:pt x="608872" y="452792"/>
                  </a:lnTo>
                  <a:lnTo>
                    <a:pt x="587104" y="491949"/>
                  </a:lnTo>
                  <a:lnTo>
                    <a:pt x="560223" y="527484"/>
                  </a:lnTo>
                  <a:lnTo>
                    <a:pt x="528724" y="558904"/>
                  </a:lnTo>
                  <a:lnTo>
                    <a:pt x="493103" y="585716"/>
                  </a:lnTo>
                  <a:lnTo>
                    <a:pt x="453853" y="607427"/>
                  </a:lnTo>
                  <a:lnTo>
                    <a:pt x="411469" y="623546"/>
                  </a:lnTo>
                  <a:lnTo>
                    <a:pt x="366445" y="633578"/>
                  </a:lnTo>
                  <a:lnTo>
                    <a:pt x="319277" y="637032"/>
                  </a:lnTo>
                  <a:lnTo>
                    <a:pt x="272110" y="633578"/>
                  </a:lnTo>
                  <a:lnTo>
                    <a:pt x="227086" y="623546"/>
                  </a:lnTo>
                  <a:lnTo>
                    <a:pt x="184702" y="607427"/>
                  </a:lnTo>
                  <a:lnTo>
                    <a:pt x="145452" y="585716"/>
                  </a:lnTo>
                  <a:lnTo>
                    <a:pt x="109831" y="558904"/>
                  </a:lnTo>
                  <a:lnTo>
                    <a:pt x="78332" y="527484"/>
                  </a:lnTo>
                  <a:lnTo>
                    <a:pt x="51451" y="491949"/>
                  </a:lnTo>
                  <a:lnTo>
                    <a:pt x="29683" y="452792"/>
                  </a:lnTo>
                  <a:lnTo>
                    <a:pt x="13522" y="410506"/>
                  </a:lnTo>
                  <a:lnTo>
                    <a:pt x="3463" y="365583"/>
                  </a:lnTo>
                  <a:lnTo>
                    <a:pt x="0" y="318516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4981" y="823086"/>
            <a:ext cx="45586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 spc="-335" dirty="0">
                <a:solidFill>
                  <a:srgbClr val="FFFFFF"/>
                </a:solidFill>
                <a:latin typeface="Times New Roman"/>
                <a:cs typeface="Times New Roman"/>
              </a:rPr>
              <a:t>Properties </a:t>
            </a:r>
            <a:r>
              <a:rPr sz="4800" i="1" spc="-14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4800" i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800" i="1" spc="-265" dirty="0">
                <a:solidFill>
                  <a:srgbClr val="FFFFFF"/>
                </a:solidFill>
                <a:latin typeface="Times New Roman"/>
                <a:cs typeface="Times New Roman"/>
              </a:rPr>
              <a:t>Plastics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3152" y="2357780"/>
            <a:ext cx="4933315" cy="411670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  <a:tabLst>
                <a:tab pos="433070" algn="l"/>
              </a:tabLst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	</a:t>
            </a:r>
            <a:r>
              <a:rPr sz="2800" i="1" spc="-125" dirty="0">
                <a:solidFill>
                  <a:srgbClr val="404040"/>
                </a:solidFill>
                <a:latin typeface="Times New Roman"/>
                <a:cs typeface="Times New Roman"/>
              </a:rPr>
              <a:t>Resist</a:t>
            </a:r>
            <a:r>
              <a:rPr sz="2800" i="1" spc="-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229" dirty="0">
                <a:solidFill>
                  <a:srgbClr val="404040"/>
                </a:solidFill>
                <a:latin typeface="Times New Roman"/>
                <a:cs typeface="Times New Roman"/>
              </a:rPr>
              <a:t>corrosion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433070" algn="l"/>
              </a:tabLst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	</a:t>
            </a:r>
            <a:r>
              <a:rPr sz="2800" i="1" spc="-125" dirty="0">
                <a:solidFill>
                  <a:srgbClr val="404040"/>
                </a:solidFill>
                <a:latin typeface="Times New Roman"/>
                <a:cs typeface="Times New Roman"/>
              </a:rPr>
              <a:t>Resist </a:t>
            </a:r>
            <a:r>
              <a:rPr sz="28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high</a:t>
            </a:r>
            <a:r>
              <a:rPr sz="2800" i="1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temperatures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  <a:tabLst>
                <a:tab pos="433070" algn="l"/>
              </a:tabLst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	</a:t>
            </a:r>
            <a:r>
              <a:rPr sz="2800" i="1" spc="-100" dirty="0">
                <a:solidFill>
                  <a:srgbClr val="404040"/>
                </a:solidFill>
                <a:latin typeface="Times New Roman"/>
                <a:cs typeface="Times New Roman"/>
              </a:rPr>
              <a:t>Insulate </a:t>
            </a:r>
            <a:r>
              <a:rPr sz="28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heat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50" dirty="0">
                <a:solidFill>
                  <a:srgbClr val="404040"/>
                </a:solidFill>
                <a:latin typeface="Times New Roman"/>
                <a:cs typeface="Times New Roman"/>
              </a:rPr>
              <a:t>electricity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  <a:tabLst>
                <a:tab pos="433070" algn="l"/>
              </a:tabLst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	</a:t>
            </a:r>
            <a:r>
              <a:rPr sz="28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Elastic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90" dirty="0">
                <a:solidFill>
                  <a:srgbClr val="404040"/>
                </a:solidFill>
                <a:latin typeface="Times New Roman"/>
                <a:cs typeface="Times New Roman"/>
              </a:rPr>
              <a:t>Thermoplastics </a:t>
            </a:r>
            <a:r>
              <a:rPr sz="2800" i="1" spc="-215" dirty="0">
                <a:solidFill>
                  <a:srgbClr val="404040"/>
                </a:solidFill>
                <a:latin typeface="Times New Roman"/>
                <a:cs typeface="Times New Roman"/>
              </a:rPr>
              <a:t>can </a:t>
            </a:r>
            <a:r>
              <a:rPr sz="2800" i="1" spc="-260" dirty="0">
                <a:solidFill>
                  <a:srgbClr val="404040"/>
                </a:solidFill>
                <a:latin typeface="Times New Roman"/>
                <a:cs typeface="Times New Roman"/>
              </a:rPr>
              <a:t>be</a:t>
            </a:r>
            <a:r>
              <a:rPr sz="2800" i="1" spc="-1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229" dirty="0">
                <a:solidFill>
                  <a:srgbClr val="404040"/>
                </a:solidFill>
                <a:latin typeface="Times New Roman"/>
                <a:cs typeface="Times New Roman"/>
              </a:rPr>
              <a:t>recycled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30" dirty="0">
                <a:solidFill>
                  <a:srgbClr val="404040"/>
                </a:solidFill>
                <a:latin typeface="Times New Roman"/>
                <a:cs typeface="Times New Roman"/>
              </a:rPr>
              <a:t>Not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reactive </a:t>
            </a:r>
            <a:r>
              <a:rPr sz="28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to </a:t>
            </a:r>
            <a:r>
              <a:rPr sz="2800" i="1" spc="-235" dirty="0">
                <a:solidFill>
                  <a:srgbClr val="404040"/>
                </a:solidFill>
                <a:latin typeface="Times New Roman"/>
                <a:cs typeface="Times New Roman"/>
              </a:rPr>
              <a:t>Chemicals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800" i="1" spc="-2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240" dirty="0">
                <a:solidFill>
                  <a:srgbClr val="404040"/>
                </a:solidFill>
                <a:latin typeface="Times New Roman"/>
                <a:cs typeface="Times New Roman"/>
              </a:rPr>
              <a:t>water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05" dirty="0">
                <a:solidFill>
                  <a:srgbClr val="404040"/>
                </a:solidFill>
                <a:latin typeface="Times New Roman"/>
                <a:cs typeface="Times New Roman"/>
              </a:rPr>
              <a:t>Water</a:t>
            </a:r>
            <a:r>
              <a:rPr sz="2800" i="1" spc="-3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resistant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65" dirty="0">
                <a:solidFill>
                  <a:srgbClr val="404040"/>
                </a:solidFill>
                <a:latin typeface="Times New Roman"/>
                <a:cs typeface="Times New Roman"/>
              </a:rPr>
              <a:t>soft </a:t>
            </a:r>
            <a:r>
              <a:rPr sz="28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when</a:t>
            </a:r>
            <a:r>
              <a:rPr sz="2800" i="1" spc="-3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hot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4981" y="823086"/>
            <a:ext cx="62433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 u="heavy" spc="-2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Plastics </a:t>
            </a:r>
            <a:r>
              <a:rPr sz="4800" i="1" u="heavy" spc="-2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sz="4800" i="1" u="heavy" spc="-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4800" i="1" u="heavy" spc="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800" i="1" u="heavy" spc="-2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environment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4981" y="2710687"/>
            <a:ext cx="7609205" cy="390588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628015" indent="-343535" algn="just">
              <a:lnSpc>
                <a:spcPts val="3020"/>
              </a:lnSpc>
              <a:spcBef>
                <a:spcPts val="480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90" dirty="0">
                <a:solidFill>
                  <a:srgbClr val="404040"/>
                </a:solidFill>
                <a:latin typeface="Times New Roman"/>
                <a:cs typeface="Times New Roman"/>
              </a:rPr>
              <a:t>Recycling </a:t>
            </a:r>
            <a:r>
              <a:rPr sz="28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waste </a:t>
            </a:r>
            <a:r>
              <a:rPr sz="28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plastic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175" dirty="0">
                <a:solidFill>
                  <a:srgbClr val="404040"/>
                </a:solidFill>
                <a:latin typeface="Times New Roman"/>
                <a:cs typeface="Times New Roman"/>
              </a:rPr>
              <a:t>very </a:t>
            </a:r>
            <a:r>
              <a:rPr sz="2800" i="1" spc="-135" dirty="0">
                <a:solidFill>
                  <a:srgbClr val="404040"/>
                </a:solidFill>
                <a:latin typeface="Times New Roman"/>
                <a:cs typeface="Times New Roman"/>
              </a:rPr>
              <a:t>important. </a:t>
            </a:r>
            <a:r>
              <a:rPr sz="2800" i="1" spc="120" dirty="0">
                <a:solidFill>
                  <a:srgbClr val="404040"/>
                </a:solidFill>
                <a:latin typeface="Times New Roman"/>
                <a:cs typeface="Times New Roman"/>
              </a:rPr>
              <a:t>It </a:t>
            </a:r>
            <a:r>
              <a:rPr sz="2800" i="1" spc="-220" dirty="0">
                <a:solidFill>
                  <a:srgbClr val="404040"/>
                </a:solidFill>
                <a:latin typeface="Times New Roman"/>
                <a:cs typeface="Times New Roman"/>
              </a:rPr>
              <a:t>may </a:t>
            </a:r>
            <a:r>
              <a:rPr sz="2800" i="1" spc="-229" dirty="0">
                <a:solidFill>
                  <a:srgbClr val="404040"/>
                </a:solidFill>
                <a:latin typeface="Times New Roman"/>
                <a:cs typeface="Times New Roman"/>
              </a:rPr>
              <a:t>kill  </a:t>
            </a:r>
            <a:r>
              <a:rPr sz="2800" i="1" spc="-195" dirty="0">
                <a:solidFill>
                  <a:srgbClr val="404040"/>
                </a:solidFill>
                <a:latin typeface="Times New Roman"/>
                <a:cs typeface="Times New Roman"/>
              </a:rPr>
              <a:t>many </a:t>
            </a:r>
            <a:r>
              <a:rPr sz="28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animals </a:t>
            </a:r>
            <a:r>
              <a:rPr sz="2800" i="1" spc="-215" dirty="0">
                <a:solidFill>
                  <a:srgbClr val="404040"/>
                </a:solidFill>
                <a:latin typeface="Times New Roman"/>
                <a:cs typeface="Times New Roman"/>
              </a:rPr>
              <a:t>as </a:t>
            </a:r>
            <a:r>
              <a:rPr sz="2800" i="1" spc="-125" dirty="0">
                <a:solidFill>
                  <a:srgbClr val="404040"/>
                </a:solidFill>
                <a:latin typeface="Times New Roman"/>
                <a:cs typeface="Times New Roman"/>
              </a:rPr>
              <a:t>well </a:t>
            </a:r>
            <a:r>
              <a:rPr sz="2800" i="1" spc="-210" dirty="0">
                <a:solidFill>
                  <a:srgbClr val="404040"/>
                </a:solidFill>
                <a:latin typeface="Times New Roman"/>
                <a:cs typeface="Times New Roman"/>
              </a:rPr>
              <a:t>as </a:t>
            </a:r>
            <a:r>
              <a:rPr sz="28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polluting</a:t>
            </a:r>
            <a:r>
              <a:rPr sz="2800" i="1" spc="-1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00" dirty="0">
                <a:solidFill>
                  <a:srgbClr val="404040"/>
                </a:solidFill>
                <a:latin typeface="Times New Roman"/>
                <a:cs typeface="Times New Roman"/>
              </a:rPr>
              <a:t>Earth.</a:t>
            </a:r>
            <a:endParaRPr sz="28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630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Plastics </a:t>
            </a:r>
            <a:r>
              <a:rPr sz="2800" i="1" spc="-260" dirty="0">
                <a:solidFill>
                  <a:srgbClr val="404040"/>
                </a:solidFill>
                <a:latin typeface="Times New Roman"/>
                <a:cs typeface="Times New Roman"/>
              </a:rPr>
              <a:t>are </a:t>
            </a:r>
            <a:r>
              <a:rPr sz="2800" i="1" spc="-100" dirty="0">
                <a:solidFill>
                  <a:srgbClr val="404040"/>
                </a:solidFill>
                <a:latin typeface="Times New Roman"/>
                <a:cs typeface="Times New Roman"/>
              </a:rPr>
              <a:t>not</a:t>
            </a:r>
            <a:r>
              <a:rPr sz="2800" i="1" spc="-1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210" dirty="0">
                <a:solidFill>
                  <a:srgbClr val="404040"/>
                </a:solidFill>
                <a:latin typeface="Times New Roman"/>
                <a:cs typeface="Times New Roman"/>
              </a:rPr>
              <a:t>biodegradable.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ts val="3020"/>
              </a:lnSpc>
              <a:spcBef>
                <a:spcPts val="1045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Few </a:t>
            </a:r>
            <a:r>
              <a:rPr sz="2800" i="1" spc="-220" dirty="0">
                <a:solidFill>
                  <a:srgbClr val="404040"/>
                </a:solidFill>
                <a:latin typeface="Times New Roman"/>
                <a:cs typeface="Times New Roman"/>
              </a:rPr>
              <a:t>years ago, </a:t>
            </a:r>
            <a:r>
              <a:rPr sz="28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scientists </a:t>
            </a:r>
            <a:r>
              <a:rPr sz="2800" i="1" spc="-175" dirty="0">
                <a:solidFill>
                  <a:srgbClr val="404040"/>
                </a:solidFill>
                <a:latin typeface="Times New Roman"/>
                <a:cs typeface="Times New Roman"/>
              </a:rPr>
              <a:t>have </a:t>
            </a:r>
            <a:r>
              <a:rPr sz="2800" i="1" spc="-210" dirty="0">
                <a:solidFill>
                  <a:srgbClr val="404040"/>
                </a:solidFill>
                <a:latin typeface="Times New Roman"/>
                <a:cs typeface="Times New Roman"/>
              </a:rPr>
              <a:t>discovered </a:t>
            </a:r>
            <a:r>
              <a:rPr sz="2800" i="1" spc="-250" dirty="0">
                <a:solidFill>
                  <a:srgbClr val="404040"/>
                </a:solidFill>
                <a:latin typeface="Times New Roman"/>
                <a:cs typeface="Times New Roman"/>
              </a:rPr>
              <a:t>photodegradable  </a:t>
            </a:r>
            <a:r>
              <a:rPr sz="2800" i="1" spc="-150" dirty="0">
                <a:solidFill>
                  <a:srgbClr val="404040"/>
                </a:solidFill>
                <a:latin typeface="Times New Roman"/>
                <a:cs typeface="Times New Roman"/>
              </a:rPr>
              <a:t>plastics </a:t>
            </a:r>
            <a:r>
              <a:rPr sz="2800" i="1" spc="-40" dirty="0">
                <a:solidFill>
                  <a:srgbClr val="404040"/>
                </a:solidFill>
                <a:latin typeface="Times New Roman"/>
                <a:cs typeface="Times New Roman"/>
              </a:rPr>
              <a:t>that </a:t>
            </a:r>
            <a:r>
              <a:rPr sz="2800" i="1" spc="-215" dirty="0">
                <a:solidFill>
                  <a:srgbClr val="404040"/>
                </a:solidFill>
                <a:latin typeface="Times New Roman"/>
                <a:cs typeface="Times New Roman"/>
              </a:rPr>
              <a:t>can </a:t>
            </a:r>
            <a:r>
              <a:rPr sz="2800" i="1" spc="-260" dirty="0">
                <a:solidFill>
                  <a:srgbClr val="404040"/>
                </a:solidFill>
                <a:latin typeface="Times New Roman"/>
                <a:cs typeface="Times New Roman"/>
              </a:rPr>
              <a:t>be </a:t>
            </a:r>
            <a:r>
              <a:rPr sz="2800" i="1" spc="-200" dirty="0">
                <a:solidFill>
                  <a:srgbClr val="404040"/>
                </a:solidFill>
                <a:latin typeface="Times New Roman"/>
                <a:cs typeface="Times New Roman"/>
              </a:rPr>
              <a:t>broken </a:t>
            </a:r>
            <a:r>
              <a:rPr sz="2800" i="1" spc="-135" dirty="0">
                <a:solidFill>
                  <a:srgbClr val="404040"/>
                </a:solidFill>
                <a:latin typeface="Times New Roman"/>
                <a:cs typeface="Times New Roman"/>
              </a:rPr>
              <a:t>down </a:t>
            </a:r>
            <a:r>
              <a:rPr sz="28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by </a:t>
            </a:r>
            <a:r>
              <a:rPr sz="28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sunlight, </a:t>
            </a:r>
            <a:r>
              <a:rPr sz="2800" i="1" spc="-75" dirty="0">
                <a:solidFill>
                  <a:srgbClr val="404040"/>
                </a:solidFill>
                <a:latin typeface="Times New Roman"/>
                <a:cs typeface="Times New Roman"/>
              </a:rPr>
              <a:t>but </a:t>
            </a:r>
            <a:r>
              <a:rPr sz="2800" i="1" dirty="0">
                <a:solidFill>
                  <a:srgbClr val="404040"/>
                </a:solidFill>
                <a:latin typeface="Times New Roman"/>
                <a:cs typeface="Times New Roman"/>
              </a:rPr>
              <a:t>it </a:t>
            </a:r>
            <a:r>
              <a:rPr sz="2800" i="1" spc="-125" dirty="0">
                <a:solidFill>
                  <a:srgbClr val="404040"/>
                </a:solidFill>
                <a:latin typeface="Times New Roman"/>
                <a:cs typeface="Times New Roman"/>
              </a:rPr>
              <a:t>takes  </a:t>
            </a:r>
            <a:r>
              <a:rPr sz="2800" i="1" spc="-175" dirty="0">
                <a:solidFill>
                  <a:srgbClr val="404040"/>
                </a:solidFill>
                <a:latin typeface="Times New Roman"/>
                <a:cs typeface="Times New Roman"/>
              </a:rPr>
              <a:t>very </a:t>
            </a:r>
            <a:r>
              <a:rPr sz="2800" i="1" spc="-200" dirty="0">
                <a:solidFill>
                  <a:srgbClr val="404040"/>
                </a:solidFill>
                <a:latin typeface="Times New Roman"/>
                <a:cs typeface="Times New Roman"/>
              </a:rPr>
              <a:t>long </a:t>
            </a:r>
            <a:r>
              <a:rPr sz="28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time </a:t>
            </a:r>
            <a:r>
              <a:rPr sz="28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800" i="1" spc="1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25" dirty="0">
                <a:solidFill>
                  <a:srgbClr val="404040"/>
                </a:solidFill>
                <a:latin typeface="Times New Roman"/>
                <a:cs typeface="Times New Roman"/>
              </a:rPr>
              <a:t>rot.</a:t>
            </a:r>
            <a:endParaRPr sz="2800">
              <a:latin typeface="Times New Roman"/>
              <a:cs typeface="Times New Roman"/>
            </a:endParaRPr>
          </a:p>
          <a:p>
            <a:pPr marL="355600" marR="153035" indent="-343535" algn="just">
              <a:lnSpc>
                <a:spcPts val="3020"/>
              </a:lnSpc>
              <a:spcBef>
                <a:spcPts val="1010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Recently, </a:t>
            </a:r>
            <a:r>
              <a:rPr sz="28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scientists </a:t>
            </a:r>
            <a:r>
              <a:rPr sz="2800" i="1" spc="-200" dirty="0">
                <a:solidFill>
                  <a:srgbClr val="404040"/>
                </a:solidFill>
                <a:latin typeface="Times New Roman"/>
                <a:cs typeface="Times New Roman"/>
              </a:rPr>
              <a:t>developed </a:t>
            </a:r>
            <a:r>
              <a:rPr sz="2800" i="1" spc="-204" dirty="0">
                <a:solidFill>
                  <a:srgbClr val="404040"/>
                </a:solidFill>
                <a:latin typeface="Times New Roman"/>
                <a:cs typeface="Times New Roman"/>
              </a:rPr>
              <a:t>biopolymers, </a:t>
            </a:r>
            <a:r>
              <a:rPr sz="2800" i="1" spc="-270" dirty="0">
                <a:solidFill>
                  <a:srgbClr val="404040"/>
                </a:solidFill>
                <a:latin typeface="Times New Roman"/>
                <a:cs typeface="Times New Roman"/>
              </a:rPr>
              <a:t>biodegradable  </a:t>
            </a:r>
            <a:r>
              <a:rPr sz="2800" i="1" spc="-200" dirty="0">
                <a:solidFill>
                  <a:srgbClr val="404040"/>
                </a:solidFill>
                <a:latin typeface="Times New Roman"/>
                <a:cs typeface="Times New Roman"/>
              </a:rPr>
              <a:t>polymers. </a:t>
            </a:r>
            <a:r>
              <a:rPr sz="2800" i="1" spc="-190" dirty="0">
                <a:solidFill>
                  <a:srgbClr val="404040"/>
                </a:solidFill>
                <a:latin typeface="Times New Roman"/>
                <a:cs typeface="Times New Roman"/>
              </a:rPr>
              <a:t>They </a:t>
            </a:r>
            <a:r>
              <a:rPr sz="28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rot </a:t>
            </a:r>
            <a:r>
              <a:rPr sz="2800" i="1" spc="-175" dirty="0">
                <a:solidFill>
                  <a:srgbClr val="404040"/>
                </a:solidFill>
                <a:latin typeface="Times New Roman"/>
                <a:cs typeface="Times New Roman"/>
              </a:rPr>
              <a:t>very </a:t>
            </a:r>
            <a:r>
              <a:rPr sz="2800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easily, </a:t>
            </a:r>
            <a:r>
              <a:rPr sz="28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for </a:t>
            </a:r>
            <a:r>
              <a:rPr sz="2800" i="1" spc="-210" dirty="0">
                <a:solidFill>
                  <a:srgbClr val="404040"/>
                </a:solidFill>
                <a:latin typeface="Times New Roman"/>
                <a:cs typeface="Times New Roman"/>
              </a:rPr>
              <a:t>example </a:t>
            </a:r>
            <a:r>
              <a:rPr sz="28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plastics </a:t>
            </a:r>
            <a:r>
              <a:rPr sz="2800" i="1" spc="-250" dirty="0">
                <a:solidFill>
                  <a:srgbClr val="404040"/>
                </a:solidFill>
                <a:latin typeface="Times New Roman"/>
                <a:cs typeface="Times New Roman"/>
              </a:rPr>
              <a:t>made  </a:t>
            </a:r>
            <a:r>
              <a:rPr sz="28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from </a:t>
            </a:r>
            <a:r>
              <a:rPr sz="2800" i="1" spc="-235" dirty="0">
                <a:solidFill>
                  <a:srgbClr val="404040"/>
                </a:solidFill>
                <a:latin typeface="Times New Roman"/>
                <a:cs typeface="Times New Roman"/>
              </a:rPr>
              <a:t>corn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starch, </a:t>
            </a:r>
            <a:r>
              <a:rPr sz="2800" i="1" spc="-175" dirty="0">
                <a:solidFill>
                  <a:srgbClr val="404040"/>
                </a:solidFill>
                <a:latin typeface="Times New Roman"/>
                <a:cs typeface="Times New Roman"/>
              </a:rPr>
              <a:t>dissolves </a:t>
            </a:r>
            <a:r>
              <a:rPr sz="2800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rapidly </a:t>
            </a:r>
            <a:r>
              <a:rPr sz="28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800" i="1" spc="-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water.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744473"/>
            <a:ext cx="666739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 dirty="0">
                <a:solidFill>
                  <a:srgbClr val="FFFF00"/>
                </a:solidFill>
                <a:latin typeface="Chancery Uralic"/>
                <a:cs typeface="Chancery Uralic"/>
              </a:rPr>
              <a:t>What is an </a:t>
            </a:r>
            <a:r>
              <a:rPr sz="4800" i="1" spc="-5" dirty="0">
                <a:solidFill>
                  <a:srgbClr val="FFFF00"/>
                </a:solidFill>
                <a:latin typeface="Chancery Uralic"/>
                <a:cs typeface="Chancery Uralic"/>
              </a:rPr>
              <a:t>Optical</a:t>
            </a:r>
            <a:r>
              <a:rPr sz="4800" i="1" spc="-85" dirty="0">
                <a:solidFill>
                  <a:srgbClr val="FFFF00"/>
                </a:solidFill>
                <a:latin typeface="Chancery Uralic"/>
                <a:cs typeface="Chancery Uralic"/>
              </a:rPr>
              <a:t> </a:t>
            </a:r>
            <a:r>
              <a:rPr sz="4800" i="1" dirty="0" err="1">
                <a:solidFill>
                  <a:srgbClr val="FFFF00"/>
                </a:solidFill>
                <a:latin typeface="Chancery Uralic"/>
                <a:cs typeface="Chancery Uralic"/>
              </a:rPr>
              <a:t>Fib</a:t>
            </a:r>
            <a:r>
              <a:rPr lang="en-US" sz="4800" i="1" dirty="0" err="1">
                <a:solidFill>
                  <a:srgbClr val="FFFF00"/>
                </a:solidFill>
                <a:latin typeface="Chancery Uralic"/>
                <a:cs typeface="Chancery Uralic"/>
              </a:rPr>
              <a:t>re</a:t>
            </a:r>
            <a:endParaRPr sz="4800" dirty="0">
              <a:latin typeface="Chancery Uralic"/>
              <a:cs typeface="Chancery Ural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12864" y="173736"/>
            <a:ext cx="896619" cy="1141730"/>
            <a:chOff x="6912864" y="173736"/>
            <a:chExt cx="896619" cy="1141730"/>
          </a:xfrm>
        </p:grpSpPr>
        <p:sp>
          <p:nvSpPr>
            <p:cNvPr id="5" name="object 5"/>
            <p:cNvSpPr/>
            <p:nvPr/>
          </p:nvSpPr>
          <p:spPr>
            <a:xfrm>
              <a:off x="6912864" y="173736"/>
              <a:ext cx="896112" cy="11414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64680" y="225552"/>
              <a:ext cx="792479" cy="10378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2447344" y="3200400"/>
            <a:ext cx="5706055" cy="3124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685800" y="2667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i="1" dirty="0"/>
              <a:t>An optical fiber is a flexible,  transparent fiber made of high  quality extruded glass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77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654294"/>
              <a:ext cx="9144000" cy="2203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51832"/>
              <a:ext cx="9144000" cy="2106295"/>
            </a:xfrm>
            <a:custGeom>
              <a:avLst/>
              <a:gdLst/>
              <a:ahLst/>
              <a:cxnLst/>
              <a:rect l="l" t="t" r="r" b="b"/>
              <a:pathLst>
                <a:path w="9144000" h="2106295">
                  <a:moveTo>
                    <a:pt x="0" y="1692935"/>
                  </a:moveTo>
                  <a:lnTo>
                    <a:pt x="0" y="2106166"/>
                  </a:lnTo>
                  <a:lnTo>
                    <a:pt x="9144000" y="2106166"/>
                  </a:lnTo>
                  <a:lnTo>
                    <a:pt x="9144000" y="1751575"/>
                  </a:lnTo>
                  <a:lnTo>
                    <a:pt x="2266828" y="1751575"/>
                  </a:lnTo>
                  <a:lnTo>
                    <a:pt x="1613553" y="1744157"/>
                  </a:lnTo>
                  <a:lnTo>
                    <a:pt x="0" y="1692935"/>
                  </a:lnTo>
                  <a:close/>
                </a:path>
                <a:path w="9144000" h="2106295">
                  <a:moveTo>
                    <a:pt x="9144000" y="0"/>
                  </a:moveTo>
                  <a:lnTo>
                    <a:pt x="8953853" y="89691"/>
                  </a:lnTo>
                  <a:lnTo>
                    <a:pt x="8464392" y="314371"/>
                  </a:lnTo>
                  <a:lnTo>
                    <a:pt x="8055839" y="494221"/>
                  </a:lnTo>
                  <a:lnTo>
                    <a:pt x="7664254" y="659074"/>
                  </a:lnTo>
                  <a:lnTo>
                    <a:pt x="7341069" y="788898"/>
                  </a:lnTo>
                  <a:lnTo>
                    <a:pt x="7028467" y="908526"/>
                  </a:lnTo>
                  <a:lnTo>
                    <a:pt x="6775423" y="1000703"/>
                  </a:lnTo>
                  <a:lnTo>
                    <a:pt x="6528624" y="1086284"/>
                  </a:lnTo>
                  <a:lnTo>
                    <a:pt x="6287566" y="1165488"/>
                  </a:lnTo>
                  <a:lnTo>
                    <a:pt x="6051747" y="1238535"/>
                  </a:lnTo>
                  <a:lnTo>
                    <a:pt x="5820664" y="1305646"/>
                  </a:lnTo>
                  <a:lnTo>
                    <a:pt x="5593815" y="1367040"/>
                  </a:lnTo>
                  <a:lnTo>
                    <a:pt x="5415046" y="1412187"/>
                  </a:lnTo>
                  <a:lnTo>
                    <a:pt x="5238407" y="1453928"/>
                  </a:lnTo>
                  <a:lnTo>
                    <a:pt x="5063642" y="1492375"/>
                  </a:lnTo>
                  <a:lnTo>
                    <a:pt x="4890493" y="1527643"/>
                  </a:lnTo>
                  <a:lnTo>
                    <a:pt x="4718701" y="1559842"/>
                  </a:lnTo>
                  <a:lnTo>
                    <a:pt x="4548012" y="1589086"/>
                  </a:lnTo>
                  <a:lnTo>
                    <a:pt x="4335806" y="1621657"/>
                  </a:lnTo>
                  <a:lnTo>
                    <a:pt x="4124415" y="1650005"/>
                  </a:lnTo>
                  <a:lnTo>
                    <a:pt x="3913339" y="1674351"/>
                  </a:lnTo>
                  <a:lnTo>
                    <a:pt x="3702072" y="1694915"/>
                  </a:lnTo>
                  <a:lnTo>
                    <a:pt x="3490114" y="1711916"/>
                  </a:lnTo>
                  <a:lnTo>
                    <a:pt x="3234143" y="1727924"/>
                  </a:lnTo>
                  <a:lnTo>
                    <a:pt x="2975583" y="1739498"/>
                  </a:lnTo>
                  <a:lnTo>
                    <a:pt x="2669499" y="1747904"/>
                  </a:lnTo>
                  <a:lnTo>
                    <a:pt x="2266828" y="1751575"/>
                  </a:lnTo>
                  <a:lnTo>
                    <a:pt x="9144000" y="17515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DF39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211568" y="0"/>
            <a:ext cx="1932939" cy="6858000"/>
            <a:chOff x="7211568" y="0"/>
            <a:chExt cx="1932939" cy="6858000"/>
          </a:xfrm>
        </p:grpSpPr>
        <p:sp>
          <p:nvSpPr>
            <p:cNvPr id="7" name="object 7"/>
            <p:cNvSpPr/>
            <p:nvPr/>
          </p:nvSpPr>
          <p:spPr>
            <a:xfrm>
              <a:off x="7211568" y="0"/>
              <a:ext cx="1932431" cy="6857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15200" y="0"/>
              <a:ext cx="1828800" cy="6858000"/>
            </a:xfrm>
            <a:custGeom>
              <a:avLst/>
              <a:gdLst/>
              <a:ahLst/>
              <a:cxnLst/>
              <a:rect l="l" t="t" r="r" b="b"/>
              <a:pathLst>
                <a:path w="1828800" h="6858000">
                  <a:moveTo>
                    <a:pt x="0" y="0"/>
                  </a:moveTo>
                  <a:lnTo>
                    <a:pt x="37678" y="52510"/>
                  </a:lnTo>
                  <a:lnTo>
                    <a:pt x="74692" y="105059"/>
                  </a:lnTo>
                  <a:lnTo>
                    <a:pt x="111045" y="157642"/>
                  </a:lnTo>
                  <a:lnTo>
                    <a:pt x="146740" y="210258"/>
                  </a:lnTo>
                  <a:lnTo>
                    <a:pt x="181781" y="262903"/>
                  </a:lnTo>
                  <a:lnTo>
                    <a:pt x="216173" y="315574"/>
                  </a:lnTo>
                  <a:lnTo>
                    <a:pt x="249918" y="368268"/>
                  </a:lnTo>
                  <a:lnTo>
                    <a:pt x="283022" y="420982"/>
                  </a:lnTo>
                  <a:lnTo>
                    <a:pt x="315488" y="473715"/>
                  </a:lnTo>
                  <a:lnTo>
                    <a:pt x="347319" y="526461"/>
                  </a:lnTo>
                  <a:lnTo>
                    <a:pt x="378519" y="579219"/>
                  </a:lnTo>
                  <a:lnTo>
                    <a:pt x="409092" y="631986"/>
                  </a:lnTo>
                  <a:lnTo>
                    <a:pt x="439043" y="684758"/>
                  </a:lnTo>
                  <a:lnTo>
                    <a:pt x="468375" y="737534"/>
                  </a:lnTo>
                  <a:lnTo>
                    <a:pt x="497091" y="790309"/>
                  </a:lnTo>
                  <a:lnTo>
                    <a:pt x="525196" y="843081"/>
                  </a:lnTo>
                  <a:lnTo>
                    <a:pt x="552693" y="895847"/>
                  </a:lnTo>
                  <a:lnTo>
                    <a:pt x="579586" y="948604"/>
                  </a:lnTo>
                  <a:lnTo>
                    <a:pt x="605880" y="1001349"/>
                  </a:lnTo>
                  <a:lnTo>
                    <a:pt x="631577" y="1054080"/>
                  </a:lnTo>
                  <a:lnTo>
                    <a:pt x="656682" y="1106792"/>
                  </a:lnTo>
                  <a:lnTo>
                    <a:pt x="681198" y="1159484"/>
                  </a:lnTo>
                  <a:lnTo>
                    <a:pt x="705130" y="1212153"/>
                  </a:lnTo>
                  <a:lnTo>
                    <a:pt x="728481" y="1264795"/>
                  </a:lnTo>
                  <a:lnTo>
                    <a:pt x="751256" y="1317407"/>
                  </a:lnTo>
                  <a:lnTo>
                    <a:pt x="773457" y="1369987"/>
                  </a:lnTo>
                  <a:lnTo>
                    <a:pt x="795088" y="1422532"/>
                  </a:lnTo>
                  <a:lnTo>
                    <a:pt x="816155" y="1475038"/>
                  </a:lnTo>
                  <a:lnTo>
                    <a:pt x="836659" y="1527504"/>
                  </a:lnTo>
                  <a:lnTo>
                    <a:pt x="856606" y="1579925"/>
                  </a:lnTo>
                  <a:lnTo>
                    <a:pt x="875999" y="1632299"/>
                  </a:lnTo>
                  <a:lnTo>
                    <a:pt x="894841" y="1684623"/>
                  </a:lnTo>
                  <a:lnTo>
                    <a:pt x="913138" y="1736895"/>
                  </a:lnTo>
                  <a:lnTo>
                    <a:pt x="930891" y="1789110"/>
                  </a:lnTo>
                  <a:lnTo>
                    <a:pt x="948107" y="1841267"/>
                  </a:lnTo>
                  <a:lnTo>
                    <a:pt x="964787" y="1893362"/>
                  </a:lnTo>
                  <a:lnTo>
                    <a:pt x="980936" y="1945392"/>
                  </a:lnTo>
                  <a:lnTo>
                    <a:pt x="996558" y="1997355"/>
                  </a:lnTo>
                  <a:lnTo>
                    <a:pt x="1011657" y="2049248"/>
                  </a:lnTo>
                  <a:lnTo>
                    <a:pt x="1026237" y="2101067"/>
                  </a:lnTo>
                  <a:lnTo>
                    <a:pt x="1040300" y="2152809"/>
                  </a:lnTo>
                  <a:lnTo>
                    <a:pt x="1053852" y="2204473"/>
                  </a:lnTo>
                  <a:lnTo>
                    <a:pt x="1066896" y="2256054"/>
                  </a:lnTo>
                  <a:lnTo>
                    <a:pt x="1079436" y="2307550"/>
                  </a:lnTo>
                  <a:lnTo>
                    <a:pt x="1091475" y="2358958"/>
                  </a:lnTo>
                  <a:lnTo>
                    <a:pt x="1103018" y="2410275"/>
                  </a:lnTo>
                  <a:lnTo>
                    <a:pt x="1114068" y="2461498"/>
                  </a:lnTo>
                  <a:lnTo>
                    <a:pt x="1124629" y="2512625"/>
                  </a:lnTo>
                  <a:lnTo>
                    <a:pt x="1134705" y="2563651"/>
                  </a:lnTo>
                  <a:lnTo>
                    <a:pt x="1144300" y="2614575"/>
                  </a:lnTo>
                  <a:lnTo>
                    <a:pt x="1153418" y="2665393"/>
                  </a:lnTo>
                  <a:lnTo>
                    <a:pt x="1162062" y="2716103"/>
                  </a:lnTo>
                  <a:lnTo>
                    <a:pt x="1170236" y="2766701"/>
                  </a:lnTo>
                  <a:lnTo>
                    <a:pt x="1177945" y="2817185"/>
                  </a:lnTo>
                  <a:lnTo>
                    <a:pt x="1185192" y="2867551"/>
                  </a:lnTo>
                  <a:lnTo>
                    <a:pt x="1191980" y="2917797"/>
                  </a:lnTo>
                  <a:lnTo>
                    <a:pt x="1198314" y="2967920"/>
                  </a:lnTo>
                  <a:lnTo>
                    <a:pt x="1204197" y="3017916"/>
                  </a:lnTo>
                  <a:lnTo>
                    <a:pt x="1209634" y="3067784"/>
                  </a:lnTo>
                  <a:lnTo>
                    <a:pt x="1214628" y="3117520"/>
                  </a:lnTo>
                  <a:lnTo>
                    <a:pt x="1219183" y="3167120"/>
                  </a:lnTo>
                  <a:lnTo>
                    <a:pt x="1223302" y="3216583"/>
                  </a:lnTo>
                  <a:lnTo>
                    <a:pt x="1226990" y="3265905"/>
                  </a:lnTo>
                  <a:lnTo>
                    <a:pt x="1230251" y="3315083"/>
                  </a:lnTo>
                  <a:lnTo>
                    <a:pt x="1233088" y="3364115"/>
                  </a:lnTo>
                  <a:lnTo>
                    <a:pt x="1235505" y="3412997"/>
                  </a:lnTo>
                  <a:lnTo>
                    <a:pt x="1237506" y="3461726"/>
                  </a:lnTo>
                  <a:lnTo>
                    <a:pt x="1239095" y="3510300"/>
                  </a:lnTo>
                  <a:lnTo>
                    <a:pt x="1240275" y="3558716"/>
                  </a:lnTo>
                  <a:lnTo>
                    <a:pt x="1241051" y="3606970"/>
                  </a:lnTo>
                  <a:lnTo>
                    <a:pt x="1241426" y="3655060"/>
                  </a:lnTo>
                  <a:lnTo>
                    <a:pt x="1241404" y="3702983"/>
                  </a:lnTo>
                  <a:lnTo>
                    <a:pt x="1240989" y="3750736"/>
                  </a:lnTo>
                  <a:lnTo>
                    <a:pt x="1240185" y="3798316"/>
                  </a:lnTo>
                  <a:lnTo>
                    <a:pt x="1238995" y="3845719"/>
                  </a:lnTo>
                  <a:lnTo>
                    <a:pt x="1237424" y="3892944"/>
                  </a:lnTo>
                  <a:lnTo>
                    <a:pt x="1235475" y="3939987"/>
                  </a:lnTo>
                  <a:lnTo>
                    <a:pt x="1233152" y="3986846"/>
                  </a:lnTo>
                  <a:lnTo>
                    <a:pt x="1230459" y="4033516"/>
                  </a:lnTo>
                  <a:lnTo>
                    <a:pt x="1227400" y="4079996"/>
                  </a:lnTo>
                  <a:lnTo>
                    <a:pt x="1223979" y="4126283"/>
                  </a:lnTo>
                  <a:lnTo>
                    <a:pt x="1220198" y="4172373"/>
                  </a:lnTo>
                  <a:lnTo>
                    <a:pt x="1216063" y="4218264"/>
                  </a:lnTo>
                  <a:lnTo>
                    <a:pt x="1211578" y="4263952"/>
                  </a:lnTo>
                  <a:lnTo>
                    <a:pt x="1206745" y="4309435"/>
                  </a:lnTo>
                  <a:lnTo>
                    <a:pt x="1201568" y="4354710"/>
                  </a:lnTo>
                  <a:lnTo>
                    <a:pt x="1196053" y="4399773"/>
                  </a:lnTo>
                  <a:lnTo>
                    <a:pt x="1190201" y="4444623"/>
                  </a:lnTo>
                  <a:lnTo>
                    <a:pt x="1184018" y="4489256"/>
                  </a:lnTo>
                  <a:lnTo>
                    <a:pt x="1177507" y="4533668"/>
                  </a:lnTo>
                  <a:lnTo>
                    <a:pt x="1170672" y="4577858"/>
                  </a:lnTo>
                  <a:lnTo>
                    <a:pt x="1163517" y="4621822"/>
                  </a:lnTo>
                  <a:lnTo>
                    <a:pt x="1156045" y="4665558"/>
                  </a:lnTo>
                  <a:lnTo>
                    <a:pt x="1148260" y="4709062"/>
                  </a:lnTo>
                  <a:lnTo>
                    <a:pt x="1140167" y="4752331"/>
                  </a:lnTo>
                  <a:lnTo>
                    <a:pt x="1131769" y="4795362"/>
                  </a:lnTo>
                  <a:lnTo>
                    <a:pt x="1123069" y="4838154"/>
                  </a:lnTo>
                  <a:lnTo>
                    <a:pt x="1114073" y="4880702"/>
                  </a:lnTo>
                  <a:lnTo>
                    <a:pt x="1104783" y="4923003"/>
                  </a:lnTo>
                  <a:lnTo>
                    <a:pt x="1095203" y="4965056"/>
                  </a:lnTo>
                  <a:lnTo>
                    <a:pt x="1085337" y="5006856"/>
                  </a:lnTo>
                  <a:lnTo>
                    <a:pt x="1075190" y="5048401"/>
                  </a:lnTo>
                  <a:lnTo>
                    <a:pt x="1064764" y="5089688"/>
                  </a:lnTo>
                  <a:lnTo>
                    <a:pt x="1054064" y="5130715"/>
                  </a:lnTo>
                  <a:lnTo>
                    <a:pt x="1043094" y="5171477"/>
                  </a:lnTo>
                  <a:lnTo>
                    <a:pt x="1031857" y="5211973"/>
                  </a:lnTo>
                  <a:lnTo>
                    <a:pt x="1020357" y="5252199"/>
                  </a:lnTo>
                  <a:lnTo>
                    <a:pt x="1008598" y="5292152"/>
                  </a:lnTo>
                  <a:lnTo>
                    <a:pt x="996584" y="5331829"/>
                  </a:lnTo>
                  <a:lnTo>
                    <a:pt x="984319" y="5371228"/>
                  </a:lnTo>
                  <a:lnTo>
                    <a:pt x="971806" y="5410346"/>
                  </a:lnTo>
                  <a:lnTo>
                    <a:pt x="959049" y="5449179"/>
                  </a:lnTo>
                  <a:lnTo>
                    <a:pt x="946053" y="5487725"/>
                  </a:lnTo>
                  <a:lnTo>
                    <a:pt x="932821" y="5525981"/>
                  </a:lnTo>
                  <a:lnTo>
                    <a:pt x="919356" y="5563944"/>
                  </a:lnTo>
                  <a:lnTo>
                    <a:pt x="905664" y="5601610"/>
                  </a:lnTo>
                  <a:lnTo>
                    <a:pt x="891746" y="5638977"/>
                  </a:lnTo>
                  <a:lnTo>
                    <a:pt x="877608" y="5676043"/>
                  </a:lnTo>
                  <a:lnTo>
                    <a:pt x="863253" y="5712803"/>
                  </a:lnTo>
                  <a:lnTo>
                    <a:pt x="848686" y="5749256"/>
                  </a:lnTo>
                  <a:lnTo>
                    <a:pt x="833909" y="5785398"/>
                  </a:lnTo>
                  <a:lnTo>
                    <a:pt x="818926" y="5821227"/>
                  </a:lnTo>
                  <a:lnTo>
                    <a:pt x="803742" y="5856738"/>
                  </a:lnTo>
                  <a:lnTo>
                    <a:pt x="788361" y="5891930"/>
                  </a:lnTo>
                  <a:lnTo>
                    <a:pt x="772785" y="5926800"/>
                  </a:lnTo>
                  <a:lnTo>
                    <a:pt x="741068" y="5995560"/>
                  </a:lnTo>
                  <a:lnTo>
                    <a:pt x="708622" y="6062996"/>
                  </a:lnTo>
                  <a:lnTo>
                    <a:pt x="675477" y="6129082"/>
                  </a:lnTo>
                  <a:lnTo>
                    <a:pt x="641663" y="6193797"/>
                  </a:lnTo>
                  <a:lnTo>
                    <a:pt x="607212" y="6257116"/>
                  </a:lnTo>
                  <a:lnTo>
                    <a:pt x="572155" y="6319017"/>
                  </a:lnTo>
                  <a:lnTo>
                    <a:pt x="536521" y="6379475"/>
                  </a:lnTo>
                  <a:lnTo>
                    <a:pt x="500341" y="6438468"/>
                  </a:lnTo>
                  <a:lnTo>
                    <a:pt x="463647" y="6495971"/>
                  </a:lnTo>
                  <a:lnTo>
                    <a:pt x="426469" y="6551962"/>
                  </a:lnTo>
                  <a:lnTo>
                    <a:pt x="388836" y="6606417"/>
                  </a:lnTo>
                  <a:lnTo>
                    <a:pt x="350781" y="6659313"/>
                  </a:lnTo>
                  <a:lnTo>
                    <a:pt x="312334" y="6710625"/>
                  </a:lnTo>
                  <a:lnTo>
                    <a:pt x="273525" y="6760331"/>
                  </a:lnTo>
                  <a:lnTo>
                    <a:pt x="234385" y="6808408"/>
                  </a:lnTo>
                  <a:lnTo>
                    <a:pt x="194945" y="6854831"/>
                  </a:lnTo>
                  <a:lnTo>
                    <a:pt x="1828800" y="6857999"/>
                  </a:lnTo>
                  <a:lnTo>
                    <a:pt x="1828800" y="14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741676" y="4241291"/>
            <a:ext cx="3422904" cy="22799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36791" y="789431"/>
            <a:ext cx="2156460" cy="18472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11727" y="789431"/>
            <a:ext cx="6248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It consists of thousands of strands of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sz="2800" b="1" dirty="0"/>
              <a:t>fine quality glass or quartz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sz="2800" b="1" dirty="0"/>
              <a:t>refractive index about 1.7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sz="2800" b="1" dirty="0"/>
              <a:t>thickness about 10</a:t>
            </a:r>
            <a:r>
              <a:rPr lang="en-US" sz="2800" b="1" baseline="30000" dirty="0"/>
              <a:t>-6</a:t>
            </a:r>
            <a:endParaRPr lang="en-US" sz="2800" b="1" dirty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66197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26511" y="870330"/>
            <a:ext cx="242443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i="1" u="heavy" spc="-1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Plant</a:t>
            </a:r>
            <a:r>
              <a:rPr sz="4300" i="1" u="heavy" spc="-20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300" i="1" u="heavy" spc="-3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Fibres</a:t>
            </a:r>
            <a:endParaRPr sz="4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3152" y="2475737"/>
            <a:ext cx="7792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Cotton: </a:t>
            </a:r>
            <a:r>
              <a:rPr sz="2800" i="1" spc="-150" dirty="0">
                <a:solidFill>
                  <a:srgbClr val="404040"/>
                </a:solidFill>
                <a:latin typeface="Times New Roman"/>
                <a:cs typeface="Times New Roman"/>
              </a:rPr>
              <a:t>Cotton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fibre is </a:t>
            </a:r>
            <a:r>
              <a:rPr sz="2800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obtained </a:t>
            </a:r>
            <a:r>
              <a:rPr sz="28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from </a:t>
            </a:r>
            <a:r>
              <a:rPr sz="28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800" i="1" spc="-125" dirty="0">
                <a:solidFill>
                  <a:srgbClr val="404040"/>
                </a:solidFill>
                <a:latin typeface="Times New Roman"/>
                <a:cs typeface="Times New Roman"/>
              </a:rPr>
              <a:t>cotton </a:t>
            </a:r>
            <a:r>
              <a:rPr sz="2800" i="1" spc="-100" dirty="0">
                <a:solidFill>
                  <a:srgbClr val="404040"/>
                </a:solidFill>
                <a:latin typeface="Times New Roman"/>
                <a:cs typeface="Times New Roman"/>
              </a:rPr>
              <a:t>plant. </a:t>
            </a:r>
            <a:r>
              <a:rPr sz="2800" i="1" spc="120" dirty="0">
                <a:solidFill>
                  <a:srgbClr val="404040"/>
                </a:solidFill>
                <a:latin typeface="Times New Roman"/>
                <a:cs typeface="Times New Roman"/>
              </a:rPr>
              <a:t>It</a:t>
            </a:r>
            <a:r>
              <a:rPr sz="2800" i="1" spc="3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409" dirty="0">
                <a:solidFill>
                  <a:srgbClr val="404040"/>
                </a:solidFill>
                <a:latin typeface="Times New Roman"/>
                <a:cs typeface="Times New Roman"/>
              </a:rPr>
              <a:t>is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3152" y="2773832"/>
            <a:ext cx="7510145" cy="296862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5600" algn="just">
              <a:lnSpc>
                <a:spcPct val="100000"/>
              </a:lnSpc>
              <a:spcBef>
                <a:spcPts val="1105"/>
              </a:spcBef>
            </a:pPr>
            <a:r>
              <a:rPr sz="2800" i="1" spc="-229" dirty="0">
                <a:solidFill>
                  <a:srgbClr val="404040"/>
                </a:solidFill>
                <a:latin typeface="Times New Roman"/>
                <a:cs typeface="Times New Roman"/>
              </a:rPr>
              <a:t>one </a:t>
            </a:r>
            <a:r>
              <a:rPr sz="28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8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800" i="1" spc="-125" dirty="0">
                <a:solidFill>
                  <a:srgbClr val="404040"/>
                </a:solidFill>
                <a:latin typeface="Times New Roman"/>
                <a:cs typeface="Times New Roman"/>
              </a:rPr>
              <a:t>traditional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fibres </a:t>
            </a:r>
            <a:r>
              <a:rPr sz="2800" i="1" spc="-195" dirty="0">
                <a:solidFill>
                  <a:srgbClr val="404040"/>
                </a:solidFill>
                <a:latin typeface="Times New Roman"/>
                <a:cs typeface="Times New Roman"/>
              </a:rPr>
              <a:t>used </a:t>
            </a:r>
            <a:r>
              <a:rPr sz="28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8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800" i="1" spc="-95" dirty="0">
                <a:solidFill>
                  <a:srgbClr val="404040"/>
                </a:solidFill>
                <a:latin typeface="Times New Roman"/>
                <a:cs typeface="Times New Roman"/>
              </a:rPr>
              <a:t>textile</a:t>
            </a:r>
            <a:r>
              <a:rPr sz="2800" i="1" spc="4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industry</a:t>
            </a:r>
            <a:endParaRPr sz="2800">
              <a:latin typeface="Times New Roman"/>
              <a:cs typeface="Times New Roman"/>
            </a:endParaRPr>
          </a:p>
          <a:p>
            <a:pPr marL="355600" marR="109220" indent="-343535" algn="just">
              <a:lnSpc>
                <a:spcPct val="100000"/>
              </a:lnSpc>
              <a:spcBef>
                <a:spcPts val="1010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35" dirty="0">
                <a:solidFill>
                  <a:srgbClr val="404040"/>
                </a:solidFill>
                <a:latin typeface="Times New Roman"/>
                <a:cs typeface="Times New Roman"/>
              </a:rPr>
              <a:t>Linen: </a:t>
            </a:r>
            <a:r>
              <a:rPr sz="28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Linen </a:t>
            </a:r>
            <a:r>
              <a:rPr sz="2800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fabric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obtained </a:t>
            </a:r>
            <a:r>
              <a:rPr sz="28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from </a:t>
            </a:r>
            <a:r>
              <a:rPr sz="28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800" i="1" spc="-75" dirty="0">
                <a:solidFill>
                  <a:srgbClr val="404040"/>
                </a:solidFill>
                <a:latin typeface="Times New Roman"/>
                <a:cs typeface="Times New Roman"/>
              </a:rPr>
              <a:t>flax </a:t>
            </a:r>
            <a:r>
              <a:rPr sz="2800" i="1" spc="-100" dirty="0">
                <a:solidFill>
                  <a:srgbClr val="404040"/>
                </a:solidFill>
                <a:latin typeface="Times New Roman"/>
                <a:cs typeface="Times New Roman"/>
              </a:rPr>
              <a:t>plant. </a:t>
            </a:r>
            <a:r>
              <a:rPr sz="2800" i="1" spc="-409" dirty="0">
                <a:solidFill>
                  <a:srgbClr val="404040"/>
                </a:solidFill>
                <a:latin typeface="Times New Roman"/>
                <a:cs typeface="Times New Roman"/>
              </a:rPr>
              <a:t>The  </a:t>
            </a:r>
            <a:r>
              <a:rPr sz="2800" i="1" spc="-190" dirty="0">
                <a:solidFill>
                  <a:srgbClr val="404040"/>
                </a:solidFill>
                <a:latin typeface="Times New Roman"/>
                <a:cs typeface="Times New Roman"/>
              </a:rPr>
              <a:t>properties </a:t>
            </a:r>
            <a:r>
              <a:rPr sz="28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800" i="1" spc="-150" dirty="0">
                <a:solidFill>
                  <a:srgbClr val="404040"/>
                </a:solidFill>
                <a:latin typeface="Times New Roman"/>
                <a:cs typeface="Times New Roman"/>
              </a:rPr>
              <a:t>linen </a:t>
            </a:r>
            <a:r>
              <a:rPr sz="2800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fabric </a:t>
            </a:r>
            <a:r>
              <a:rPr sz="2800" i="1" spc="-260" dirty="0">
                <a:solidFill>
                  <a:srgbClr val="404040"/>
                </a:solidFill>
                <a:latin typeface="Times New Roman"/>
                <a:cs typeface="Times New Roman"/>
              </a:rPr>
              <a:t>are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very </a:t>
            </a:r>
            <a:r>
              <a:rPr sz="2800" i="1" spc="-220" dirty="0">
                <a:solidFill>
                  <a:srgbClr val="404040"/>
                </a:solidFill>
                <a:latin typeface="Times New Roman"/>
                <a:cs typeface="Times New Roman"/>
              </a:rPr>
              <a:t>much </a:t>
            </a:r>
            <a:r>
              <a:rPr sz="28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similar </a:t>
            </a:r>
            <a:r>
              <a:rPr sz="2800" i="1" spc="-80" dirty="0">
                <a:solidFill>
                  <a:srgbClr val="404040"/>
                </a:solidFill>
                <a:latin typeface="Times New Roman"/>
                <a:cs typeface="Times New Roman"/>
              </a:rPr>
              <a:t>to </a:t>
            </a:r>
            <a:r>
              <a:rPr sz="2800" i="1" spc="-125" dirty="0">
                <a:solidFill>
                  <a:srgbClr val="404040"/>
                </a:solidFill>
                <a:latin typeface="Times New Roman"/>
                <a:cs typeface="Times New Roman"/>
              </a:rPr>
              <a:t>cotton 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fabric.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1000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Jute: </a:t>
            </a:r>
            <a:r>
              <a:rPr sz="2800" i="1" spc="125" dirty="0">
                <a:solidFill>
                  <a:srgbClr val="404040"/>
                </a:solidFill>
                <a:latin typeface="Times New Roman"/>
                <a:cs typeface="Times New Roman"/>
              </a:rPr>
              <a:t>It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obtained </a:t>
            </a:r>
            <a:r>
              <a:rPr sz="28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from </a:t>
            </a:r>
            <a:r>
              <a:rPr sz="28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8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jute </a:t>
            </a:r>
            <a:r>
              <a:rPr sz="2800" i="1" spc="-100" dirty="0">
                <a:solidFill>
                  <a:srgbClr val="404040"/>
                </a:solidFill>
                <a:latin typeface="Times New Roman"/>
                <a:cs typeface="Times New Roman"/>
              </a:rPr>
              <a:t>plant. </a:t>
            </a:r>
            <a:r>
              <a:rPr sz="2800" i="1" spc="-235" dirty="0">
                <a:solidFill>
                  <a:srgbClr val="404040"/>
                </a:solidFill>
                <a:latin typeface="Times New Roman"/>
                <a:cs typeface="Times New Roman"/>
              </a:rPr>
              <a:t>On </a:t>
            </a:r>
            <a:r>
              <a:rPr sz="2800" i="1" spc="-175" dirty="0">
                <a:solidFill>
                  <a:srgbClr val="404040"/>
                </a:solidFill>
                <a:latin typeface="Times New Roman"/>
                <a:cs typeface="Times New Roman"/>
              </a:rPr>
              <a:t>account </a:t>
            </a:r>
            <a:r>
              <a:rPr sz="28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800" i="1" spc="-270" dirty="0">
                <a:solidFill>
                  <a:srgbClr val="404040"/>
                </a:solidFill>
                <a:latin typeface="Times New Roman"/>
                <a:cs typeface="Times New Roman"/>
              </a:rPr>
              <a:t>its  </a:t>
            </a:r>
            <a:r>
              <a:rPr sz="28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high </a:t>
            </a:r>
            <a:r>
              <a:rPr sz="28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strength, </a:t>
            </a:r>
            <a:r>
              <a:rPr sz="2800" i="1" spc="5" dirty="0">
                <a:solidFill>
                  <a:srgbClr val="404040"/>
                </a:solidFill>
                <a:latin typeface="Times New Roman"/>
                <a:cs typeface="Times New Roman"/>
              </a:rPr>
              <a:t>it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perfect </a:t>
            </a:r>
            <a:r>
              <a:rPr sz="28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for </a:t>
            </a:r>
            <a:r>
              <a:rPr sz="2800" i="1" spc="-204" dirty="0">
                <a:solidFill>
                  <a:srgbClr val="404040"/>
                </a:solidFill>
                <a:latin typeface="Times New Roman"/>
                <a:cs typeface="Times New Roman"/>
              </a:rPr>
              <a:t>use </a:t>
            </a:r>
            <a:r>
              <a:rPr sz="2800" i="1" spc="-11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800" i="1" spc="-190" dirty="0">
                <a:solidFill>
                  <a:srgbClr val="404040"/>
                </a:solidFill>
                <a:latin typeface="Times New Roman"/>
                <a:cs typeface="Times New Roman"/>
              </a:rPr>
              <a:t>packaging</a:t>
            </a:r>
            <a:r>
              <a:rPr sz="28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material.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654294"/>
              <a:ext cx="9144000" cy="2203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51832"/>
              <a:ext cx="9144000" cy="2106295"/>
            </a:xfrm>
            <a:custGeom>
              <a:avLst/>
              <a:gdLst/>
              <a:ahLst/>
              <a:cxnLst/>
              <a:rect l="l" t="t" r="r" b="b"/>
              <a:pathLst>
                <a:path w="9144000" h="2106295">
                  <a:moveTo>
                    <a:pt x="0" y="1692935"/>
                  </a:moveTo>
                  <a:lnTo>
                    <a:pt x="0" y="2106166"/>
                  </a:lnTo>
                  <a:lnTo>
                    <a:pt x="9144000" y="2106166"/>
                  </a:lnTo>
                  <a:lnTo>
                    <a:pt x="9144000" y="1751575"/>
                  </a:lnTo>
                  <a:lnTo>
                    <a:pt x="2266828" y="1751575"/>
                  </a:lnTo>
                  <a:lnTo>
                    <a:pt x="1613553" y="1744157"/>
                  </a:lnTo>
                  <a:lnTo>
                    <a:pt x="0" y="1692935"/>
                  </a:lnTo>
                  <a:close/>
                </a:path>
                <a:path w="9144000" h="2106295">
                  <a:moveTo>
                    <a:pt x="9144000" y="0"/>
                  </a:moveTo>
                  <a:lnTo>
                    <a:pt x="8953853" y="89691"/>
                  </a:lnTo>
                  <a:lnTo>
                    <a:pt x="8464392" y="314371"/>
                  </a:lnTo>
                  <a:lnTo>
                    <a:pt x="8055839" y="494221"/>
                  </a:lnTo>
                  <a:lnTo>
                    <a:pt x="7664254" y="659074"/>
                  </a:lnTo>
                  <a:lnTo>
                    <a:pt x="7341069" y="788898"/>
                  </a:lnTo>
                  <a:lnTo>
                    <a:pt x="7028467" y="908526"/>
                  </a:lnTo>
                  <a:lnTo>
                    <a:pt x="6775423" y="1000703"/>
                  </a:lnTo>
                  <a:lnTo>
                    <a:pt x="6528624" y="1086284"/>
                  </a:lnTo>
                  <a:lnTo>
                    <a:pt x="6287566" y="1165488"/>
                  </a:lnTo>
                  <a:lnTo>
                    <a:pt x="6051747" y="1238535"/>
                  </a:lnTo>
                  <a:lnTo>
                    <a:pt x="5820664" y="1305646"/>
                  </a:lnTo>
                  <a:lnTo>
                    <a:pt x="5593815" y="1367040"/>
                  </a:lnTo>
                  <a:lnTo>
                    <a:pt x="5415046" y="1412187"/>
                  </a:lnTo>
                  <a:lnTo>
                    <a:pt x="5238407" y="1453928"/>
                  </a:lnTo>
                  <a:lnTo>
                    <a:pt x="5063642" y="1492375"/>
                  </a:lnTo>
                  <a:lnTo>
                    <a:pt x="4890493" y="1527643"/>
                  </a:lnTo>
                  <a:lnTo>
                    <a:pt x="4718701" y="1559842"/>
                  </a:lnTo>
                  <a:lnTo>
                    <a:pt x="4548012" y="1589086"/>
                  </a:lnTo>
                  <a:lnTo>
                    <a:pt x="4335806" y="1621657"/>
                  </a:lnTo>
                  <a:lnTo>
                    <a:pt x="4124415" y="1650005"/>
                  </a:lnTo>
                  <a:lnTo>
                    <a:pt x="3913339" y="1674351"/>
                  </a:lnTo>
                  <a:lnTo>
                    <a:pt x="3702072" y="1694915"/>
                  </a:lnTo>
                  <a:lnTo>
                    <a:pt x="3490114" y="1711916"/>
                  </a:lnTo>
                  <a:lnTo>
                    <a:pt x="3234143" y="1727924"/>
                  </a:lnTo>
                  <a:lnTo>
                    <a:pt x="2975583" y="1739498"/>
                  </a:lnTo>
                  <a:lnTo>
                    <a:pt x="2669499" y="1747904"/>
                  </a:lnTo>
                  <a:lnTo>
                    <a:pt x="2266828" y="1751575"/>
                  </a:lnTo>
                  <a:lnTo>
                    <a:pt x="9144000" y="17515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DF39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647432" y="533400"/>
            <a:ext cx="1932939" cy="6858000"/>
            <a:chOff x="7211568" y="0"/>
            <a:chExt cx="1932939" cy="6858000"/>
          </a:xfrm>
        </p:grpSpPr>
        <p:sp>
          <p:nvSpPr>
            <p:cNvPr id="7" name="object 7"/>
            <p:cNvSpPr/>
            <p:nvPr/>
          </p:nvSpPr>
          <p:spPr>
            <a:xfrm>
              <a:off x="7211568" y="0"/>
              <a:ext cx="1932431" cy="6857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15200" y="0"/>
              <a:ext cx="1828800" cy="6858000"/>
            </a:xfrm>
            <a:custGeom>
              <a:avLst/>
              <a:gdLst/>
              <a:ahLst/>
              <a:cxnLst/>
              <a:rect l="l" t="t" r="r" b="b"/>
              <a:pathLst>
                <a:path w="1828800" h="6858000">
                  <a:moveTo>
                    <a:pt x="0" y="0"/>
                  </a:moveTo>
                  <a:lnTo>
                    <a:pt x="37678" y="52510"/>
                  </a:lnTo>
                  <a:lnTo>
                    <a:pt x="74692" y="105059"/>
                  </a:lnTo>
                  <a:lnTo>
                    <a:pt x="111045" y="157642"/>
                  </a:lnTo>
                  <a:lnTo>
                    <a:pt x="146740" y="210258"/>
                  </a:lnTo>
                  <a:lnTo>
                    <a:pt x="181781" y="262903"/>
                  </a:lnTo>
                  <a:lnTo>
                    <a:pt x="216173" y="315574"/>
                  </a:lnTo>
                  <a:lnTo>
                    <a:pt x="249918" y="368268"/>
                  </a:lnTo>
                  <a:lnTo>
                    <a:pt x="283022" y="420982"/>
                  </a:lnTo>
                  <a:lnTo>
                    <a:pt x="315488" y="473715"/>
                  </a:lnTo>
                  <a:lnTo>
                    <a:pt x="347319" y="526461"/>
                  </a:lnTo>
                  <a:lnTo>
                    <a:pt x="378519" y="579219"/>
                  </a:lnTo>
                  <a:lnTo>
                    <a:pt x="409092" y="631986"/>
                  </a:lnTo>
                  <a:lnTo>
                    <a:pt x="439043" y="684758"/>
                  </a:lnTo>
                  <a:lnTo>
                    <a:pt x="468375" y="737534"/>
                  </a:lnTo>
                  <a:lnTo>
                    <a:pt x="497091" y="790309"/>
                  </a:lnTo>
                  <a:lnTo>
                    <a:pt x="525196" y="843081"/>
                  </a:lnTo>
                  <a:lnTo>
                    <a:pt x="552693" y="895847"/>
                  </a:lnTo>
                  <a:lnTo>
                    <a:pt x="579586" y="948604"/>
                  </a:lnTo>
                  <a:lnTo>
                    <a:pt x="605880" y="1001349"/>
                  </a:lnTo>
                  <a:lnTo>
                    <a:pt x="631577" y="1054080"/>
                  </a:lnTo>
                  <a:lnTo>
                    <a:pt x="656682" y="1106792"/>
                  </a:lnTo>
                  <a:lnTo>
                    <a:pt x="681198" y="1159484"/>
                  </a:lnTo>
                  <a:lnTo>
                    <a:pt x="705130" y="1212153"/>
                  </a:lnTo>
                  <a:lnTo>
                    <a:pt x="728481" y="1264795"/>
                  </a:lnTo>
                  <a:lnTo>
                    <a:pt x="751256" y="1317407"/>
                  </a:lnTo>
                  <a:lnTo>
                    <a:pt x="773457" y="1369987"/>
                  </a:lnTo>
                  <a:lnTo>
                    <a:pt x="795088" y="1422532"/>
                  </a:lnTo>
                  <a:lnTo>
                    <a:pt x="816155" y="1475038"/>
                  </a:lnTo>
                  <a:lnTo>
                    <a:pt x="836659" y="1527504"/>
                  </a:lnTo>
                  <a:lnTo>
                    <a:pt x="856606" y="1579925"/>
                  </a:lnTo>
                  <a:lnTo>
                    <a:pt x="875999" y="1632299"/>
                  </a:lnTo>
                  <a:lnTo>
                    <a:pt x="894841" y="1684623"/>
                  </a:lnTo>
                  <a:lnTo>
                    <a:pt x="913138" y="1736895"/>
                  </a:lnTo>
                  <a:lnTo>
                    <a:pt x="930891" y="1789110"/>
                  </a:lnTo>
                  <a:lnTo>
                    <a:pt x="948107" y="1841267"/>
                  </a:lnTo>
                  <a:lnTo>
                    <a:pt x="964787" y="1893362"/>
                  </a:lnTo>
                  <a:lnTo>
                    <a:pt x="980936" y="1945392"/>
                  </a:lnTo>
                  <a:lnTo>
                    <a:pt x="996558" y="1997355"/>
                  </a:lnTo>
                  <a:lnTo>
                    <a:pt x="1011657" y="2049248"/>
                  </a:lnTo>
                  <a:lnTo>
                    <a:pt x="1026237" y="2101067"/>
                  </a:lnTo>
                  <a:lnTo>
                    <a:pt x="1040300" y="2152809"/>
                  </a:lnTo>
                  <a:lnTo>
                    <a:pt x="1053852" y="2204473"/>
                  </a:lnTo>
                  <a:lnTo>
                    <a:pt x="1066896" y="2256054"/>
                  </a:lnTo>
                  <a:lnTo>
                    <a:pt x="1079436" y="2307550"/>
                  </a:lnTo>
                  <a:lnTo>
                    <a:pt x="1091475" y="2358958"/>
                  </a:lnTo>
                  <a:lnTo>
                    <a:pt x="1103018" y="2410275"/>
                  </a:lnTo>
                  <a:lnTo>
                    <a:pt x="1114068" y="2461498"/>
                  </a:lnTo>
                  <a:lnTo>
                    <a:pt x="1124629" y="2512625"/>
                  </a:lnTo>
                  <a:lnTo>
                    <a:pt x="1134705" y="2563651"/>
                  </a:lnTo>
                  <a:lnTo>
                    <a:pt x="1144300" y="2614575"/>
                  </a:lnTo>
                  <a:lnTo>
                    <a:pt x="1153418" y="2665393"/>
                  </a:lnTo>
                  <a:lnTo>
                    <a:pt x="1162062" y="2716103"/>
                  </a:lnTo>
                  <a:lnTo>
                    <a:pt x="1170236" y="2766701"/>
                  </a:lnTo>
                  <a:lnTo>
                    <a:pt x="1177945" y="2817185"/>
                  </a:lnTo>
                  <a:lnTo>
                    <a:pt x="1185192" y="2867551"/>
                  </a:lnTo>
                  <a:lnTo>
                    <a:pt x="1191980" y="2917797"/>
                  </a:lnTo>
                  <a:lnTo>
                    <a:pt x="1198314" y="2967920"/>
                  </a:lnTo>
                  <a:lnTo>
                    <a:pt x="1204197" y="3017916"/>
                  </a:lnTo>
                  <a:lnTo>
                    <a:pt x="1209634" y="3067784"/>
                  </a:lnTo>
                  <a:lnTo>
                    <a:pt x="1214628" y="3117520"/>
                  </a:lnTo>
                  <a:lnTo>
                    <a:pt x="1219183" y="3167120"/>
                  </a:lnTo>
                  <a:lnTo>
                    <a:pt x="1223302" y="3216583"/>
                  </a:lnTo>
                  <a:lnTo>
                    <a:pt x="1226990" y="3265905"/>
                  </a:lnTo>
                  <a:lnTo>
                    <a:pt x="1230251" y="3315083"/>
                  </a:lnTo>
                  <a:lnTo>
                    <a:pt x="1233088" y="3364115"/>
                  </a:lnTo>
                  <a:lnTo>
                    <a:pt x="1235505" y="3412997"/>
                  </a:lnTo>
                  <a:lnTo>
                    <a:pt x="1237506" y="3461726"/>
                  </a:lnTo>
                  <a:lnTo>
                    <a:pt x="1239095" y="3510300"/>
                  </a:lnTo>
                  <a:lnTo>
                    <a:pt x="1240275" y="3558716"/>
                  </a:lnTo>
                  <a:lnTo>
                    <a:pt x="1241051" y="3606970"/>
                  </a:lnTo>
                  <a:lnTo>
                    <a:pt x="1241426" y="3655060"/>
                  </a:lnTo>
                  <a:lnTo>
                    <a:pt x="1241404" y="3702983"/>
                  </a:lnTo>
                  <a:lnTo>
                    <a:pt x="1240989" y="3750736"/>
                  </a:lnTo>
                  <a:lnTo>
                    <a:pt x="1240185" y="3798316"/>
                  </a:lnTo>
                  <a:lnTo>
                    <a:pt x="1238995" y="3845719"/>
                  </a:lnTo>
                  <a:lnTo>
                    <a:pt x="1237424" y="3892944"/>
                  </a:lnTo>
                  <a:lnTo>
                    <a:pt x="1235475" y="3939987"/>
                  </a:lnTo>
                  <a:lnTo>
                    <a:pt x="1233152" y="3986846"/>
                  </a:lnTo>
                  <a:lnTo>
                    <a:pt x="1230459" y="4033516"/>
                  </a:lnTo>
                  <a:lnTo>
                    <a:pt x="1227400" y="4079996"/>
                  </a:lnTo>
                  <a:lnTo>
                    <a:pt x="1223979" y="4126283"/>
                  </a:lnTo>
                  <a:lnTo>
                    <a:pt x="1220198" y="4172373"/>
                  </a:lnTo>
                  <a:lnTo>
                    <a:pt x="1216063" y="4218264"/>
                  </a:lnTo>
                  <a:lnTo>
                    <a:pt x="1211578" y="4263952"/>
                  </a:lnTo>
                  <a:lnTo>
                    <a:pt x="1206745" y="4309435"/>
                  </a:lnTo>
                  <a:lnTo>
                    <a:pt x="1201568" y="4354710"/>
                  </a:lnTo>
                  <a:lnTo>
                    <a:pt x="1196053" y="4399773"/>
                  </a:lnTo>
                  <a:lnTo>
                    <a:pt x="1190201" y="4444623"/>
                  </a:lnTo>
                  <a:lnTo>
                    <a:pt x="1184018" y="4489256"/>
                  </a:lnTo>
                  <a:lnTo>
                    <a:pt x="1177507" y="4533668"/>
                  </a:lnTo>
                  <a:lnTo>
                    <a:pt x="1170672" y="4577858"/>
                  </a:lnTo>
                  <a:lnTo>
                    <a:pt x="1163517" y="4621822"/>
                  </a:lnTo>
                  <a:lnTo>
                    <a:pt x="1156045" y="4665558"/>
                  </a:lnTo>
                  <a:lnTo>
                    <a:pt x="1148260" y="4709062"/>
                  </a:lnTo>
                  <a:lnTo>
                    <a:pt x="1140167" y="4752331"/>
                  </a:lnTo>
                  <a:lnTo>
                    <a:pt x="1131769" y="4795362"/>
                  </a:lnTo>
                  <a:lnTo>
                    <a:pt x="1123069" y="4838154"/>
                  </a:lnTo>
                  <a:lnTo>
                    <a:pt x="1114073" y="4880702"/>
                  </a:lnTo>
                  <a:lnTo>
                    <a:pt x="1104783" y="4923003"/>
                  </a:lnTo>
                  <a:lnTo>
                    <a:pt x="1095203" y="4965056"/>
                  </a:lnTo>
                  <a:lnTo>
                    <a:pt x="1085337" y="5006856"/>
                  </a:lnTo>
                  <a:lnTo>
                    <a:pt x="1075190" y="5048401"/>
                  </a:lnTo>
                  <a:lnTo>
                    <a:pt x="1064764" y="5089688"/>
                  </a:lnTo>
                  <a:lnTo>
                    <a:pt x="1054064" y="5130715"/>
                  </a:lnTo>
                  <a:lnTo>
                    <a:pt x="1043094" y="5171477"/>
                  </a:lnTo>
                  <a:lnTo>
                    <a:pt x="1031857" y="5211973"/>
                  </a:lnTo>
                  <a:lnTo>
                    <a:pt x="1020357" y="5252199"/>
                  </a:lnTo>
                  <a:lnTo>
                    <a:pt x="1008598" y="5292152"/>
                  </a:lnTo>
                  <a:lnTo>
                    <a:pt x="996584" y="5331829"/>
                  </a:lnTo>
                  <a:lnTo>
                    <a:pt x="984319" y="5371228"/>
                  </a:lnTo>
                  <a:lnTo>
                    <a:pt x="971806" y="5410346"/>
                  </a:lnTo>
                  <a:lnTo>
                    <a:pt x="959049" y="5449179"/>
                  </a:lnTo>
                  <a:lnTo>
                    <a:pt x="946053" y="5487725"/>
                  </a:lnTo>
                  <a:lnTo>
                    <a:pt x="932821" y="5525981"/>
                  </a:lnTo>
                  <a:lnTo>
                    <a:pt x="919356" y="5563944"/>
                  </a:lnTo>
                  <a:lnTo>
                    <a:pt x="905664" y="5601610"/>
                  </a:lnTo>
                  <a:lnTo>
                    <a:pt x="891746" y="5638977"/>
                  </a:lnTo>
                  <a:lnTo>
                    <a:pt x="877608" y="5676043"/>
                  </a:lnTo>
                  <a:lnTo>
                    <a:pt x="863253" y="5712803"/>
                  </a:lnTo>
                  <a:lnTo>
                    <a:pt x="848686" y="5749256"/>
                  </a:lnTo>
                  <a:lnTo>
                    <a:pt x="833909" y="5785398"/>
                  </a:lnTo>
                  <a:lnTo>
                    <a:pt x="818926" y="5821227"/>
                  </a:lnTo>
                  <a:lnTo>
                    <a:pt x="803742" y="5856738"/>
                  </a:lnTo>
                  <a:lnTo>
                    <a:pt x="788361" y="5891930"/>
                  </a:lnTo>
                  <a:lnTo>
                    <a:pt x="772785" y="5926800"/>
                  </a:lnTo>
                  <a:lnTo>
                    <a:pt x="741068" y="5995560"/>
                  </a:lnTo>
                  <a:lnTo>
                    <a:pt x="708622" y="6062996"/>
                  </a:lnTo>
                  <a:lnTo>
                    <a:pt x="675477" y="6129082"/>
                  </a:lnTo>
                  <a:lnTo>
                    <a:pt x="641663" y="6193797"/>
                  </a:lnTo>
                  <a:lnTo>
                    <a:pt x="607212" y="6257116"/>
                  </a:lnTo>
                  <a:lnTo>
                    <a:pt x="572155" y="6319017"/>
                  </a:lnTo>
                  <a:lnTo>
                    <a:pt x="536521" y="6379475"/>
                  </a:lnTo>
                  <a:lnTo>
                    <a:pt x="500341" y="6438468"/>
                  </a:lnTo>
                  <a:lnTo>
                    <a:pt x="463647" y="6495971"/>
                  </a:lnTo>
                  <a:lnTo>
                    <a:pt x="426469" y="6551962"/>
                  </a:lnTo>
                  <a:lnTo>
                    <a:pt x="388836" y="6606417"/>
                  </a:lnTo>
                  <a:lnTo>
                    <a:pt x="350781" y="6659313"/>
                  </a:lnTo>
                  <a:lnTo>
                    <a:pt x="312334" y="6710625"/>
                  </a:lnTo>
                  <a:lnTo>
                    <a:pt x="273525" y="6760331"/>
                  </a:lnTo>
                  <a:lnTo>
                    <a:pt x="234385" y="6808408"/>
                  </a:lnTo>
                  <a:lnTo>
                    <a:pt x="194945" y="6854831"/>
                  </a:lnTo>
                  <a:lnTo>
                    <a:pt x="1828800" y="6857999"/>
                  </a:lnTo>
                  <a:lnTo>
                    <a:pt x="1828800" y="14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3980" y="1143000"/>
            <a:ext cx="8571484" cy="1213794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96875" marR="5080" indent="-384810" algn="just">
              <a:lnSpc>
                <a:spcPct val="95300"/>
              </a:lnSpc>
              <a:spcBef>
                <a:spcPts val="345"/>
              </a:spcBef>
            </a:pPr>
            <a:r>
              <a:rPr sz="3200" spc="-665" dirty="0">
                <a:solidFill>
                  <a:srgbClr val="FFC000"/>
                </a:solidFill>
                <a:latin typeface="Arial"/>
                <a:cs typeface="Arial"/>
              </a:rPr>
              <a:t></a:t>
            </a:r>
            <a:r>
              <a:rPr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Each fibre acts as a pipe and such a bundle  of fibers can be used to convey images along  paths of any shape it is pointed.</a:t>
            </a:r>
          </a:p>
        </p:txBody>
      </p:sp>
      <p:sp>
        <p:nvSpPr>
          <p:cNvPr id="10" name="object 10"/>
          <p:cNvSpPr/>
          <p:nvPr/>
        </p:nvSpPr>
        <p:spPr>
          <a:xfrm>
            <a:off x="989075" y="2903220"/>
            <a:ext cx="2670048" cy="27538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41876" y="2833116"/>
            <a:ext cx="2663952" cy="28483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6459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+mj-lt"/>
              </a:rPr>
              <a:t>CSP TRG AIDS - AUG 2008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</p:spPr>
        <p:txBody>
          <a:bodyPr/>
          <a:lstStyle/>
          <a:p>
            <a:fld id="{81D60167-4931-47E6-BA6A-407CBD079E47}" type="slidenum">
              <a:rPr lang="en-US" smtClean="0">
                <a:solidFill>
                  <a:schemeClr val="tx1"/>
                </a:solidFill>
                <a:latin typeface="+mj-lt"/>
              </a:rPr>
              <a:pPr/>
              <a:t>41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622935" y="1143000"/>
            <a:ext cx="3662363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0" dirty="0">
                <a:solidFill>
                  <a:schemeClr val="bg1"/>
                </a:solidFill>
                <a:latin typeface="+mj-lt"/>
                <a:cs typeface="Arial"/>
              </a:rPr>
              <a:t>What </a:t>
            </a:r>
            <a:r>
              <a:rPr sz="4000" b="1" dirty="0">
                <a:solidFill>
                  <a:schemeClr val="bg1"/>
                </a:solidFill>
                <a:latin typeface="+mj-lt"/>
                <a:cs typeface="Arial"/>
              </a:rPr>
              <a:t>is</a:t>
            </a:r>
            <a:r>
              <a:rPr sz="4000" b="1" spc="-85" dirty="0">
                <a:solidFill>
                  <a:schemeClr val="bg1"/>
                </a:solidFill>
                <a:latin typeface="+mj-lt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+mj-lt"/>
                <a:cs typeface="Arial"/>
              </a:rPr>
              <a:t>Glass?</a:t>
            </a:r>
            <a:endParaRPr sz="4000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26895" y="2523807"/>
            <a:ext cx="6936105" cy="255778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496570">
              <a:lnSpc>
                <a:spcPct val="100000"/>
              </a:lnSpc>
              <a:spcBef>
                <a:spcPts val="1100"/>
              </a:spcBef>
            </a:pPr>
            <a:r>
              <a:rPr sz="4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/>
              </a:rPr>
              <a:t>SUPERCOOLED</a:t>
            </a:r>
            <a:r>
              <a:rPr sz="4000" b="1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/>
              </a:rPr>
              <a:t> </a:t>
            </a:r>
            <a:r>
              <a:rPr sz="4000" b="1" spc="-10" dirty="0">
                <a:latin typeface="+mj-lt"/>
                <a:cs typeface="Arial"/>
              </a:rPr>
              <a:t>LIQUID</a:t>
            </a:r>
            <a:endParaRPr sz="4000" dirty="0">
              <a:latin typeface="+mj-lt"/>
              <a:cs typeface="Arial"/>
            </a:endParaRPr>
          </a:p>
          <a:p>
            <a:pPr marL="186690" marR="5080" indent="-173990">
              <a:lnSpc>
                <a:spcPct val="100000"/>
              </a:lnSpc>
              <a:spcBef>
                <a:spcPts val="700"/>
              </a:spcBef>
            </a:pPr>
            <a:r>
              <a:rPr sz="2800" spc="-5" dirty="0">
                <a:latin typeface="+mj-lt"/>
                <a:cs typeface="Arial"/>
              </a:rPr>
              <a:t>LIQUID </a:t>
            </a:r>
            <a:r>
              <a:rPr sz="2800" spc="-10" dirty="0">
                <a:latin typeface="+mj-lt"/>
                <a:cs typeface="Arial"/>
              </a:rPr>
              <a:t>WHICH </a:t>
            </a:r>
            <a:r>
              <a:rPr sz="2800" dirty="0">
                <a:latin typeface="+mj-lt"/>
                <a:cs typeface="Arial"/>
              </a:rPr>
              <a:t>IS </a:t>
            </a:r>
            <a:r>
              <a:rPr sz="2800" spc="-10" dirty="0">
                <a:latin typeface="+mj-lt"/>
                <a:cs typeface="Arial"/>
              </a:rPr>
              <a:t>COOLED TO </a:t>
            </a:r>
            <a:r>
              <a:rPr sz="2800" dirty="0">
                <a:latin typeface="+mj-lt"/>
                <a:cs typeface="Arial"/>
              </a:rPr>
              <a:t>A </a:t>
            </a:r>
            <a:r>
              <a:rPr sz="2800" spc="-10" dirty="0">
                <a:latin typeface="+mj-lt"/>
                <a:cs typeface="Arial"/>
              </a:rPr>
              <a:t>STAGE  WHERE </a:t>
            </a:r>
            <a:r>
              <a:rPr sz="2800" spc="-5" dirty="0">
                <a:latin typeface="+mj-lt"/>
                <a:cs typeface="Arial"/>
              </a:rPr>
              <a:t>ITS </a:t>
            </a:r>
            <a:r>
              <a:rPr sz="2800" spc="-10" dirty="0">
                <a:latin typeface="+mj-lt"/>
                <a:cs typeface="Arial"/>
              </a:rPr>
              <a:t>VISCOSITY </a:t>
            </a:r>
            <a:r>
              <a:rPr sz="2800" dirty="0">
                <a:latin typeface="+mj-lt"/>
                <a:cs typeface="Arial"/>
              </a:rPr>
              <a:t>IS </a:t>
            </a:r>
            <a:r>
              <a:rPr sz="2800" spc="-5" dirty="0">
                <a:latin typeface="+mj-lt"/>
                <a:cs typeface="Arial"/>
              </a:rPr>
              <a:t>SO </a:t>
            </a:r>
            <a:r>
              <a:rPr sz="2800" spc="-10" dirty="0">
                <a:latin typeface="+mj-lt"/>
                <a:cs typeface="Arial"/>
              </a:rPr>
              <a:t>GREAT  THAT THE MOLECULES DO </a:t>
            </a:r>
            <a:r>
              <a:rPr sz="2800" spc="-5" dirty="0">
                <a:latin typeface="+mj-lt"/>
                <a:cs typeface="Arial"/>
              </a:rPr>
              <a:t>NOT </a:t>
            </a:r>
            <a:r>
              <a:rPr sz="2800" spc="-10" dirty="0">
                <a:latin typeface="+mj-lt"/>
                <a:cs typeface="Arial"/>
              </a:rPr>
              <a:t>MOVE  FREELY ENOUGH TO </a:t>
            </a:r>
            <a:r>
              <a:rPr sz="2800" spc="-5" dirty="0">
                <a:latin typeface="+mj-lt"/>
                <a:cs typeface="Arial"/>
              </a:rPr>
              <a:t>FORM</a:t>
            </a:r>
            <a:r>
              <a:rPr sz="2800" spc="-65" dirty="0">
                <a:latin typeface="+mj-lt"/>
                <a:cs typeface="Arial"/>
              </a:rPr>
              <a:t> </a:t>
            </a:r>
            <a:r>
              <a:rPr sz="2800" spc="-10" dirty="0">
                <a:latin typeface="+mj-lt"/>
                <a:cs typeface="Arial"/>
              </a:rPr>
              <a:t>CRYSTALS</a:t>
            </a:r>
            <a:endParaRPr sz="2800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2499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bject 106"/>
          <p:cNvSpPr txBox="1"/>
          <p:nvPr/>
        </p:nvSpPr>
        <p:spPr>
          <a:xfrm>
            <a:off x="1739900" y="532129"/>
            <a:ext cx="56603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57070" algn="l"/>
              </a:tabLst>
            </a:pPr>
            <a:r>
              <a:rPr sz="4000" b="1" spc="-10" dirty="0">
                <a:solidFill>
                  <a:schemeClr val="bg1"/>
                </a:solidFill>
                <a:latin typeface="Arial"/>
                <a:cs typeface="Arial"/>
              </a:rPr>
              <a:t>What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chemeClr val="bg1"/>
                </a:solidFill>
                <a:latin typeface="Arial"/>
                <a:cs typeface="Arial"/>
              </a:rPr>
              <a:t>is	</a:t>
            </a:r>
            <a:r>
              <a:rPr sz="4000" b="1" spc="-10" dirty="0">
                <a:solidFill>
                  <a:schemeClr val="bg1"/>
                </a:solidFill>
                <a:latin typeface="Arial"/>
                <a:cs typeface="Arial"/>
              </a:rPr>
              <a:t>glass made</a:t>
            </a:r>
            <a:r>
              <a:rPr sz="40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chemeClr val="bg1"/>
                </a:solidFill>
                <a:latin typeface="Arial"/>
                <a:cs typeface="Arial"/>
              </a:rPr>
              <a:t>of?</a:t>
            </a:r>
            <a:endParaRPr sz="40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35940" y="2319020"/>
            <a:ext cx="2379980" cy="135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Sand </a:t>
            </a:r>
            <a:r>
              <a:rPr sz="2400" dirty="0">
                <a:latin typeface="Arial"/>
                <a:cs typeface="Arial"/>
              </a:rPr>
              <a:t>– </a:t>
            </a:r>
            <a:r>
              <a:rPr sz="2400" spc="-10" dirty="0">
                <a:latin typeface="Arial"/>
                <a:cs typeface="Arial"/>
              </a:rPr>
              <a:t>70%  Soda </a:t>
            </a:r>
            <a:r>
              <a:rPr sz="2400" spc="-5" dirty="0">
                <a:latin typeface="Arial"/>
                <a:cs typeface="Arial"/>
              </a:rPr>
              <a:t>Ash </a:t>
            </a: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Arial"/>
                <a:cs typeface="Arial"/>
              </a:rPr>
              <a:t>15%  Limestone </a:t>
            </a:r>
            <a:r>
              <a:rPr sz="2400" dirty="0">
                <a:latin typeface="Arial"/>
                <a:cs typeface="Arial"/>
              </a:rPr>
              <a:t>–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10%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114800" y="2590800"/>
            <a:ext cx="4133908" cy="350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1955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189">
              <a:lnSpc>
                <a:spcPts val="1425"/>
              </a:lnSpc>
            </a:pPr>
            <a:fld id="{81D60167-4931-47E6-BA6A-407CBD079E47}" type="slidenum">
              <a:rPr dirty="0">
                <a:solidFill>
                  <a:schemeClr val="tx1"/>
                </a:solidFill>
              </a:rPr>
              <a:t>42</a:t>
            </a:fld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22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722812"/>
            <a:ext cx="5715000" cy="677108"/>
          </a:xfrm>
        </p:spPr>
        <p:txBody>
          <a:bodyPr anchor="ctr"/>
          <a:lstStyle/>
          <a:p>
            <a:r>
              <a:rPr lang="en-US" sz="4400" dirty="0">
                <a:solidFill>
                  <a:schemeClr val="bg1"/>
                </a:solidFill>
              </a:rPr>
              <a:t>Manufacturing</a:t>
            </a:r>
            <a:r>
              <a:rPr lang="en-US" sz="4000" dirty="0">
                <a:solidFill>
                  <a:schemeClr val="bg1"/>
                </a:solidFill>
              </a:rPr>
              <a:t> Process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590800"/>
            <a:ext cx="7714335" cy="3016210"/>
          </a:xfrm>
        </p:spPr>
        <p:txBody>
          <a:bodyPr/>
          <a:lstStyle/>
          <a:p>
            <a:r>
              <a:rPr lang="en-US" dirty="0"/>
              <a:t>FOLLOWING ARE THE STEPS FOR THE MANUFACTURING OF GLASS</a:t>
            </a:r>
          </a:p>
          <a:p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MELTING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SHAPING AND FORMING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ANNEALING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FINISHING</a:t>
            </a:r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BAD0F-E3B2-8D42-8019-EEA4763FF79A}"/>
              </a:ext>
            </a:extLst>
          </p:cNvPr>
          <p:cNvSpPr txBox="1"/>
          <p:nvPr/>
        </p:nvSpPr>
        <p:spPr>
          <a:xfrm>
            <a:off x="1902372" y="5812221"/>
            <a:ext cx="300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2"/>
              </a:rPr>
              <a:t>https://youtu.be/-z1P2cK9Rro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594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7713" y="776681"/>
            <a:ext cx="276352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i="1" u="heavy" spc="-2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Animal</a:t>
            </a:r>
            <a:r>
              <a:rPr sz="4300" i="1" u="heavy" spc="-20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300" i="1" u="heavy" spc="-3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Fibres</a:t>
            </a:r>
            <a:endParaRPr sz="4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2280030"/>
            <a:ext cx="7860665" cy="198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</a:pPr>
            <a:r>
              <a:rPr sz="1900" spc="35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400" i="1" spc="-95" dirty="0">
                <a:solidFill>
                  <a:srgbClr val="404040"/>
                </a:solidFill>
                <a:latin typeface="Times New Roman"/>
                <a:cs typeface="Times New Roman"/>
              </a:rPr>
              <a:t>Silk: </a:t>
            </a:r>
            <a:r>
              <a:rPr sz="2400" i="1" spc="-75" dirty="0">
                <a:solidFill>
                  <a:srgbClr val="404040"/>
                </a:solidFill>
                <a:latin typeface="Times New Roman"/>
                <a:cs typeface="Times New Roman"/>
              </a:rPr>
              <a:t>Silk </a:t>
            </a:r>
            <a:r>
              <a:rPr sz="24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4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obtained </a:t>
            </a:r>
            <a:r>
              <a:rPr sz="2400" i="1" spc="-150" dirty="0">
                <a:solidFill>
                  <a:srgbClr val="404040"/>
                </a:solidFill>
                <a:latin typeface="Times New Roman"/>
                <a:cs typeface="Times New Roman"/>
              </a:rPr>
              <a:t>from </a:t>
            </a:r>
            <a:r>
              <a:rPr sz="2400" i="1" spc="-90" dirty="0">
                <a:solidFill>
                  <a:srgbClr val="404040"/>
                </a:solidFill>
                <a:latin typeface="Times New Roman"/>
                <a:cs typeface="Times New Roman"/>
              </a:rPr>
              <a:t>silk </a:t>
            </a:r>
            <a:r>
              <a:rPr sz="24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worms. </a:t>
            </a:r>
            <a:r>
              <a:rPr sz="24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most </a:t>
            </a:r>
            <a:r>
              <a:rPr sz="2400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popular </a:t>
            </a:r>
            <a:r>
              <a:rPr sz="2400" i="1" spc="-90" dirty="0">
                <a:solidFill>
                  <a:srgbClr val="404040"/>
                </a:solidFill>
                <a:latin typeface="Times New Roman"/>
                <a:cs typeface="Times New Roman"/>
              </a:rPr>
              <a:t>kind </a:t>
            </a:r>
            <a:r>
              <a:rPr sz="2400" i="1" spc="-70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400" i="1" spc="-90" dirty="0">
                <a:solidFill>
                  <a:srgbClr val="404040"/>
                </a:solidFill>
                <a:latin typeface="Times New Roman"/>
                <a:cs typeface="Times New Roman"/>
              </a:rPr>
              <a:t>silk </a:t>
            </a:r>
            <a:r>
              <a:rPr sz="2400" i="1" spc="-390" dirty="0">
                <a:solidFill>
                  <a:srgbClr val="404040"/>
                </a:solidFill>
                <a:latin typeface="Times New Roman"/>
                <a:cs typeface="Times New Roman"/>
              </a:rPr>
              <a:t>is  </a:t>
            </a:r>
            <a:r>
              <a:rPr sz="24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obtained </a:t>
            </a:r>
            <a:r>
              <a:rPr sz="2400" i="1" spc="-150" dirty="0">
                <a:solidFill>
                  <a:srgbClr val="404040"/>
                </a:solidFill>
                <a:latin typeface="Times New Roman"/>
                <a:cs typeface="Times New Roman"/>
              </a:rPr>
              <a:t>from </a:t>
            </a:r>
            <a:r>
              <a:rPr sz="2400" i="1" spc="-1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b="1" i="1" spc="-210" dirty="0">
                <a:solidFill>
                  <a:srgbClr val="404040"/>
                </a:solidFill>
                <a:latin typeface="Times New Roman"/>
                <a:cs typeface="Times New Roman"/>
              </a:rPr>
              <a:t>mulberry </a:t>
            </a:r>
            <a:r>
              <a:rPr sz="2400" b="1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silk</a:t>
            </a:r>
            <a:r>
              <a:rPr sz="2400" b="1" i="1" spc="1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worm</a:t>
            </a:r>
            <a:r>
              <a:rPr sz="2400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355600" marR="158115" indent="-342900" algn="just">
              <a:lnSpc>
                <a:spcPct val="100000"/>
              </a:lnSpc>
              <a:spcBef>
                <a:spcPts val="994"/>
              </a:spcBef>
            </a:pPr>
            <a:r>
              <a:rPr sz="1900" spc="35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4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Wool: </a:t>
            </a:r>
            <a:r>
              <a:rPr sz="24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Wool </a:t>
            </a:r>
            <a:r>
              <a:rPr sz="24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400" i="1" spc="-190" dirty="0">
                <a:solidFill>
                  <a:srgbClr val="404040"/>
                </a:solidFill>
                <a:latin typeface="Times New Roman"/>
                <a:cs typeface="Times New Roman"/>
              </a:rPr>
              <a:t>commonly </a:t>
            </a:r>
            <a:r>
              <a:rPr sz="24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obtained </a:t>
            </a:r>
            <a:r>
              <a:rPr sz="2400" i="1" spc="-150" dirty="0">
                <a:solidFill>
                  <a:srgbClr val="404040"/>
                </a:solidFill>
                <a:latin typeface="Times New Roman"/>
                <a:cs typeface="Times New Roman"/>
              </a:rPr>
              <a:t>from </a:t>
            </a:r>
            <a:r>
              <a:rPr sz="2400" b="1" i="1" spc="-190" dirty="0">
                <a:solidFill>
                  <a:srgbClr val="404040"/>
                </a:solidFill>
                <a:latin typeface="Times New Roman"/>
                <a:cs typeface="Times New Roman"/>
              </a:rPr>
              <a:t>sheep</a:t>
            </a:r>
            <a:r>
              <a:rPr sz="2400" i="1" spc="-190" dirty="0">
                <a:solidFill>
                  <a:srgbClr val="404040"/>
                </a:solidFill>
                <a:latin typeface="Times New Roman"/>
                <a:cs typeface="Times New Roman"/>
              </a:rPr>
              <a:t>. </a:t>
            </a:r>
            <a:r>
              <a:rPr sz="24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Wool </a:t>
            </a:r>
            <a:r>
              <a:rPr sz="24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fabric </a:t>
            </a:r>
            <a:r>
              <a:rPr sz="24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400" i="1" spc="-55" dirty="0">
                <a:solidFill>
                  <a:srgbClr val="404040"/>
                </a:solidFill>
                <a:latin typeface="Times New Roman"/>
                <a:cs typeface="Times New Roman"/>
              </a:rPr>
              <a:t>soft </a:t>
            </a:r>
            <a:r>
              <a:rPr sz="24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to  </a:t>
            </a:r>
            <a:r>
              <a:rPr sz="2400" i="1" spc="-1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i="1" spc="-125" dirty="0">
                <a:solidFill>
                  <a:srgbClr val="404040"/>
                </a:solidFill>
                <a:latin typeface="Times New Roman"/>
                <a:cs typeface="Times New Roman"/>
              </a:rPr>
              <a:t>touch </a:t>
            </a:r>
            <a:r>
              <a:rPr sz="24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provides </a:t>
            </a:r>
            <a:r>
              <a:rPr sz="24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warmth </a:t>
            </a:r>
            <a:r>
              <a:rPr sz="2400" i="1" spc="-75" dirty="0">
                <a:solidFill>
                  <a:srgbClr val="404040"/>
                </a:solidFill>
                <a:latin typeface="Times New Roman"/>
                <a:cs typeface="Times New Roman"/>
              </a:rPr>
              <a:t>to </a:t>
            </a:r>
            <a:r>
              <a:rPr sz="2400" i="1" spc="-1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weather, </a:t>
            </a:r>
            <a:r>
              <a:rPr sz="2400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due </a:t>
            </a:r>
            <a:r>
              <a:rPr sz="2400" i="1" spc="-70" dirty="0">
                <a:solidFill>
                  <a:srgbClr val="404040"/>
                </a:solidFill>
                <a:latin typeface="Times New Roman"/>
                <a:cs typeface="Times New Roman"/>
              </a:rPr>
              <a:t>to </a:t>
            </a:r>
            <a:r>
              <a:rPr sz="2400" i="1" spc="-125" dirty="0">
                <a:solidFill>
                  <a:srgbClr val="404040"/>
                </a:solidFill>
                <a:latin typeface="Times New Roman"/>
                <a:cs typeface="Times New Roman"/>
              </a:rPr>
              <a:t>which </a:t>
            </a:r>
            <a:r>
              <a:rPr sz="2400" i="1" spc="5" dirty="0">
                <a:solidFill>
                  <a:srgbClr val="404040"/>
                </a:solidFill>
                <a:latin typeface="Times New Roman"/>
                <a:cs typeface="Times New Roman"/>
              </a:rPr>
              <a:t>it </a:t>
            </a:r>
            <a:r>
              <a:rPr sz="24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400" i="1" spc="-100" dirty="0">
                <a:solidFill>
                  <a:srgbClr val="404040"/>
                </a:solidFill>
                <a:latin typeface="Times New Roman"/>
                <a:cs typeface="Times New Roman"/>
              </a:rPr>
              <a:t>the  </a:t>
            </a:r>
            <a:r>
              <a:rPr sz="24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preferred </a:t>
            </a:r>
            <a:r>
              <a:rPr sz="2400" i="1" spc="-204" dirty="0">
                <a:solidFill>
                  <a:srgbClr val="404040"/>
                </a:solidFill>
                <a:latin typeface="Times New Roman"/>
                <a:cs typeface="Times New Roman"/>
              </a:rPr>
              <a:t>choice </a:t>
            </a:r>
            <a:r>
              <a:rPr sz="24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for </a:t>
            </a:r>
            <a:r>
              <a:rPr sz="2400" i="1" spc="-95" dirty="0">
                <a:solidFill>
                  <a:srgbClr val="404040"/>
                </a:solidFill>
                <a:latin typeface="Times New Roman"/>
                <a:cs typeface="Times New Roman"/>
              </a:rPr>
              <a:t>winter</a:t>
            </a:r>
            <a:r>
              <a:rPr sz="2400" i="1" spc="1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apparel.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45108" y="4328159"/>
            <a:ext cx="2360676" cy="2263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23815" y="4274820"/>
            <a:ext cx="3890772" cy="22692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43152" y="2482672"/>
            <a:ext cx="784542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sz="1900" spc="350" dirty="0">
                <a:solidFill>
                  <a:srgbClr val="B31166"/>
                </a:solidFill>
                <a:latin typeface="Arial"/>
                <a:cs typeface="Arial"/>
              </a:rPr>
              <a:t>	</a:t>
            </a:r>
            <a:r>
              <a:rPr sz="2400" i="1" spc="-70" dirty="0">
                <a:solidFill>
                  <a:srgbClr val="404040"/>
                </a:solidFill>
                <a:latin typeface="Times New Roman"/>
                <a:cs typeface="Times New Roman"/>
              </a:rPr>
              <a:t>Yak </a:t>
            </a:r>
            <a:r>
              <a:rPr sz="24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fibre: </a:t>
            </a:r>
            <a:r>
              <a:rPr sz="24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i="1" spc="-105" dirty="0">
                <a:solidFill>
                  <a:srgbClr val="404040"/>
                </a:solidFill>
                <a:latin typeface="Times New Roman"/>
                <a:cs typeface="Times New Roman"/>
              </a:rPr>
              <a:t>yak </a:t>
            </a:r>
            <a:r>
              <a:rPr sz="24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4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an </a:t>
            </a:r>
            <a:r>
              <a:rPr sz="24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animal </a:t>
            </a:r>
            <a:r>
              <a:rPr sz="2400" i="1" spc="-35" dirty="0">
                <a:solidFill>
                  <a:srgbClr val="404040"/>
                </a:solidFill>
                <a:latin typeface="Times New Roman"/>
                <a:cs typeface="Times New Roman"/>
              </a:rPr>
              <a:t>that </a:t>
            </a:r>
            <a:r>
              <a:rPr sz="24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4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largely </a:t>
            </a:r>
            <a:r>
              <a:rPr sz="2400" i="1" spc="-95" dirty="0">
                <a:solidFill>
                  <a:srgbClr val="404040"/>
                </a:solidFill>
                <a:latin typeface="Times New Roman"/>
                <a:cs typeface="Times New Roman"/>
              </a:rPr>
              <a:t>found in </a:t>
            </a:r>
            <a:r>
              <a:rPr sz="2400" i="1" spc="-100" dirty="0">
                <a:solidFill>
                  <a:srgbClr val="404040"/>
                </a:solidFill>
                <a:latin typeface="Times New Roman"/>
                <a:cs typeface="Times New Roman"/>
              </a:rPr>
              <a:t>the  </a:t>
            </a:r>
            <a:r>
              <a:rPr sz="24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Himalayas </a:t>
            </a:r>
            <a:r>
              <a:rPr sz="2400" i="1" spc="-95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4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India </a:t>
            </a:r>
            <a:r>
              <a:rPr sz="24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i="1" spc="-110" dirty="0">
                <a:solidFill>
                  <a:srgbClr val="404040"/>
                </a:solidFill>
                <a:latin typeface="Times New Roman"/>
                <a:cs typeface="Times New Roman"/>
              </a:rPr>
              <a:t>Tibet. </a:t>
            </a:r>
            <a:r>
              <a:rPr sz="24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i="1" spc="-165" dirty="0">
                <a:solidFill>
                  <a:srgbClr val="404040"/>
                </a:solidFill>
                <a:latin typeface="Times New Roman"/>
                <a:cs typeface="Times New Roman"/>
              </a:rPr>
              <a:t>hair </a:t>
            </a:r>
            <a:r>
              <a:rPr sz="2400" i="1" spc="-70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400" i="1" spc="-1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i="1" spc="-105" dirty="0">
                <a:solidFill>
                  <a:srgbClr val="404040"/>
                </a:solidFill>
                <a:latin typeface="Times New Roman"/>
                <a:cs typeface="Times New Roman"/>
              </a:rPr>
              <a:t>yak </a:t>
            </a:r>
            <a:r>
              <a:rPr sz="24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4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very </a:t>
            </a:r>
            <a:r>
              <a:rPr sz="2400" i="1" spc="-100" dirty="0">
                <a:solidFill>
                  <a:srgbClr val="404040"/>
                </a:solidFill>
                <a:latin typeface="Times New Roman"/>
                <a:cs typeface="Times New Roman"/>
              </a:rPr>
              <a:t>useful </a:t>
            </a:r>
            <a:r>
              <a:rPr sz="2400" i="1" spc="-95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400" i="1" spc="-100" dirty="0">
                <a:solidFill>
                  <a:srgbClr val="404040"/>
                </a:solidFill>
                <a:latin typeface="Times New Roman"/>
                <a:cs typeface="Times New Roman"/>
              </a:rPr>
              <a:t>the  </a:t>
            </a:r>
            <a:r>
              <a:rPr sz="24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production </a:t>
            </a:r>
            <a:r>
              <a:rPr sz="2400" i="1" spc="-70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4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warm </a:t>
            </a:r>
            <a:r>
              <a:rPr sz="2400" i="1" spc="-140" dirty="0">
                <a:solidFill>
                  <a:srgbClr val="404040"/>
                </a:solidFill>
                <a:latin typeface="Times New Roman"/>
                <a:cs typeface="Times New Roman"/>
              </a:rPr>
              <a:t>clothes, </a:t>
            </a:r>
            <a:r>
              <a:rPr sz="2400" i="1" spc="-130" dirty="0">
                <a:solidFill>
                  <a:srgbClr val="404040"/>
                </a:solidFill>
                <a:latin typeface="Times New Roman"/>
                <a:cs typeface="Times New Roman"/>
              </a:rPr>
              <a:t>mats </a:t>
            </a:r>
            <a:r>
              <a:rPr sz="24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i="1" spc="1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sacks.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37588" y="3637788"/>
            <a:ext cx="4611623" cy="3092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60498" y="870330"/>
            <a:ext cx="315976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i="1" u="heavy" spc="-1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Synthetic</a:t>
            </a:r>
            <a:r>
              <a:rPr sz="4300" i="1" u="heavy" spc="-1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300" i="1" u="heavy" spc="-3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Fibres</a:t>
            </a:r>
            <a:endParaRPr sz="4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3152" y="2347112"/>
            <a:ext cx="7651115" cy="309499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10" dirty="0">
                <a:solidFill>
                  <a:srgbClr val="404040"/>
                </a:solidFill>
                <a:latin typeface="Times New Roman"/>
                <a:cs typeface="Times New Roman"/>
              </a:rPr>
              <a:t>Synthetic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fibres </a:t>
            </a:r>
            <a:r>
              <a:rPr sz="2800" i="1" spc="-260" dirty="0">
                <a:solidFill>
                  <a:srgbClr val="404040"/>
                </a:solidFill>
                <a:latin typeface="Times New Roman"/>
                <a:cs typeface="Times New Roman"/>
              </a:rPr>
              <a:t>are </a:t>
            </a:r>
            <a:r>
              <a:rPr sz="2800" i="1" spc="-225" dirty="0">
                <a:solidFill>
                  <a:srgbClr val="404040"/>
                </a:solidFill>
                <a:latin typeface="Times New Roman"/>
                <a:cs typeface="Times New Roman"/>
              </a:rPr>
              <a:t>man-made</a:t>
            </a:r>
            <a:r>
              <a:rPr sz="2800" i="1" spc="-4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50" dirty="0">
                <a:solidFill>
                  <a:srgbClr val="404040"/>
                </a:solidFill>
                <a:latin typeface="Times New Roman"/>
                <a:cs typeface="Times New Roman"/>
              </a:rPr>
              <a:t>fibres.</a:t>
            </a:r>
            <a:endParaRPr sz="2800">
              <a:latin typeface="Times New Roman"/>
              <a:cs typeface="Times New Roman"/>
            </a:endParaRPr>
          </a:p>
          <a:p>
            <a:pPr marL="355600" marR="230504" indent="-343535">
              <a:lnSpc>
                <a:spcPct val="100000"/>
              </a:lnSpc>
              <a:spcBef>
                <a:spcPts val="1010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10" dirty="0">
                <a:solidFill>
                  <a:srgbClr val="404040"/>
                </a:solidFill>
                <a:latin typeface="Times New Roman"/>
                <a:cs typeface="Times New Roman"/>
              </a:rPr>
              <a:t>Synthetic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fibres </a:t>
            </a:r>
            <a:r>
              <a:rPr sz="2800" i="1" spc="-260" dirty="0">
                <a:solidFill>
                  <a:srgbClr val="404040"/>
                </a:solidFill>
                <a:latin typeface="Times New Roman"/>
                <a:cs typeface="Times New Roman"/>
              </a:rPr>
              <a:t>are </a:t>
            </a:r>
            <a:r>
              <a:rPr sz="2800" i="1" spc="-250" dirty="0">
                <a:solidFill>
                  <a:srgbClr val="404040"/>
                </a:solidFill>
                <a:latin typeface="Times New Roman"/>
                <a:cs typeface="Times New Roman"/>
              </a:rPr>
              <a:t>made </a:t>
            </a:r>
            <a:r>
              <a:rPr sz="28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from </a:t>
            </a:r>
            <a:r>
              <a:rPr sz="2800" i="1" spc="-100" dirty="0">
                <a:solidFill>
                  <a:srgbClr val="404040"/>
                </a:solidFill>
                <a:latin typeface="Times New Roman"/>
                <a:cs typeface="Times New Roman"/>
              </a:rPr>
              <a:t>different </a:t>
            </a:r>
            <a:r>
              <a:rPr sz="2800" i="1" spc="-210" dirty="0">
                <a:solidFill>
                  <a:srgbClr val="404040"/>
                </a:solidFill>
                <a:latin typeface="Times New Roman"/>
                <a:cs typeface="Times New Roman"/>
              </a:rPr>
              <a:t>chemicals, </a:t>
            </a:r>
            <a:r>
              <a:rPr sz="2800" i="1" spc="-365" dirty="0">
                <a:solidFill>
                  <a:srgbClr val="404040"/>
                </a:solidFill>
                <a:latin typeface="Times New Roman"/>
                <a:cs typeface="Times New Roman"/>
              </a:rPr>
              <a:t>hence  </a:t>
            </a:r>
            <a:r>
              <a:rPr sz="2800" i="1" spc="-250" dirty="0">
                <a:solidFill>
                  <a:srgbClr val="404040"/>
                </a:solidFill>
                <a:latin typeface="Times New Roman"/>
                <a:cs typeface="Times New Roman"/>
              </a:rPr>
              <a:t>each </a:t>
            </a:r>
            <a:r>
              <a:rPr sz="2800" i="1" spc="-105" dirty="0">
                <a:solidFill>
                  <a:srgbClr val="404040"/>
                </a:solidFill>
                <a:latin typeface="Times New Roman"/>
                <a:cs typeface="Times New Roman"/>
              </a:rPr>
              <a:t>kind </a:t>
            </a:r>
            <a:r>
              <a:rPr sz="28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8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synthetic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fibres </a:t>
            </a:r>
            <a:r>
              <a:rPr sz="2800" i="1" spc="-175" dirty="0">
                <a:solidFill>
                  <a:srgbClr val="404040"/>
                </a:solidFill>
                <a:latin typeface="Times New Roman"/>
                <a:cs typeface="Times New Roman"/>
              </a:rPr>
              <a:t>have </a:t>
            </a:r>
            <a:r>
              <a:rPr sz="28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their </a:t>
            </a:r>
            <a:r>
              <a:rPr sz="2800" i="1" spc="-125" dirty="0">
                <a:solidFill>
                  <a:srgbClr val="404040"/>
                </a:solidFill>
                <a:latin typeface="Times New Roman"/>
                <a:cs typeface="Times New Roman"/>
              </a:rPr>
              <a:t>own</a:t>
            </a:r>
            <a:r>
              <a:rPr sz="2800" i="1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properties.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433070" algn="l"/>
              </a:tabLst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	</a:t>
            </a:r>
            <a:r>
              <a:rPr sz="2800" i="1" spc="-110" dirty="0">
                <a:solidFill>
                  <a:srgbClr val="404040"/>
                </a:solidFill>
                <a:latin typeface="Times New Roman"/>
                <a:cs typeface="Times New Roman"/>
              </a:rPr>
              <a:t>Synthetic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fibres </a:t>
            </a:r>
            <a:r>
              <a:rPr sz="2800" i="1" spc="-260" dirty="0">
                <a:solidFill>
                  <a:srgbClr val="404040"/>
                </a:solidFill>
                <a:latin typeface="Times New Roman"/>
                <a:cs typeface="Times New Roman"/>
              </a:rPr>
              <a:t>are </a:t>
            </a:r>
            <a:r>
              <a:rPr sz="2800" i="1" spc="-285" dirty="0">
                <a:solidFill>
                  <a:srgbClr val="404040"/>
                </a:solidFill>
                <a:latin typeface="Times New Roman"/>
                <a:cs typeface="Times New Roman"/>
              </a:rPr>
              <a:t>more </a:t>
            </a:r>
            <a:r>
              <a:rPr sz="28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800" i="1" spc="-145" dirty="0">
                <a:solidFill>
                  <a:srgbClr val="404040"/>
                </a:solidFill>
                <a:latin typeface="Times New Roman"/>
                <a:cs typeface="Times New Roman"/>
              </a:rPr>
              <a:t>length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800" i="1" spc="-260" dirty="0">
                <a:solidFill>
                  <a:srgbClr val="404040"/>
                </a:solidFill>
                <a:latin typeface="Times New Roman"/>
                <a:cs typeface="Times New Roman"/>
              </a:rPr>
              <a:t>are </a:t>
            </a:r>
            <a:r>
              <a:rPr sz="2800" i="1" spc="-200" dirty="0">
                <a:solidFill>
                  <a:srgbClr val="404040"/>
                </a:solidFill>
                <a:latin typeface="Times New Roman"/>
                <a:cs typeface="Times New Roman"/>
              </a:rPr>
              <a:t>long</a:t>
            </a:r>
            <a:r>
              <a:rPr sz="2800" i="1" spc="-4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25" dirty="0">
                <a:solidFill>
                  <a:srgbClr val="404040"/>
                </a:solidFill>
                <a:latin typeface="Times New Roman"/>
                <a:cs typeface="Times New Roman"/>
              </a:rPr>
              <a:t>lasting.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994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21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only </a:t>
            </a:r>
            <a:r>
              <a:rPr sz="2800" i="1" spc="-114" dirty="0">
                <a:solidFill>
                  <a:srgbClr val="404040"/>
                </a:solidFill>
                <a:latin typeface="Times New Roman"/>
                <a:cs typeface="Times New Roman"/>
              </a:rPr>
              <a:t>limitation in </a:t>
            </a:r>
            <a:r>
              <a:rPr sz="28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synthetic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fibres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40" dirty="0">
                <a:solidFill>
                  <a:srgbClr val="404040"/>
                </a:solidFill>
                <a:latin typeface="Times New Roman"/>
                <a:cs typeface="Times New Roman"/>
              </a:rPr>
              <a:t>that </a:t>
            </a:r>
            <a:r>
              <a:rPr sz="28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they </a:t>
            </a:r>
            <a:r>
              <a:rPr sz="2800" i="1" spc="-260" dirty="0">
                <a:solidFill>
                  <a:srgbClr val="404040"/>
                </a:solidFill>
                <a:latin typeface="Times New Roman"/>
                <a:cs typeface="Times New Roman"/>
              </a:rPr>
              <a:t>are </a:t>
            </a:r>
            <a:r>
              <a:rPr sz="2800" i="1" spc="-409" dirty="0">
                <a:solidFill>
                  <a:srgbClr val="404040"/>
                </a:solidFill>
                <a:latin typeface="Times New Roman"/>
                <a:cs typeface="Times New Roman"/>
              </a:rPr>
              <a:t>poor  </a:t>
            </a:r>
            <a:r>
              <a:rPr sz="2800" i="1" spc="-190" dirty="0">
                <a:solidFill>
                  <a:srgbClr val="404040"/>
                </a:solidFill>
                <a:latin typeface="Times New Roman"/>
                <a:cs typeface="Times New Roman"/>
              </a:rPr>
              <a:t>absorbents </a:t>
            </a:r>
            <a:r>
              <a:rPr sz="28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8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moisture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8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they </a:t>
            </a:r>
            <a:r>
              <a:rPr sz="2800" i="1" spc="-175" dirty="0">
                <a:solidFill>
                  <a:srgbClr val="404040"/>
                </a:solidFill>
                <a:latin typeface="Times New Roman"/>
                <a:cs typeface="Times New Roman"/>
              </a:rPr>
              <a:t>catch </a:t>
            </a:r>
            <a:r>
              <a:rPr sz="2800" i="1" spc="-135" dirty="0">
                <a:solidFill>
                  <a:srgbClr val="404040"/>
                </a:solidFill>
                <a:latin typeface="Times New Roman"/>
                <a:cs typeface="Times New Roman"/>
              </a:rPr>
              <a:t>fire</a:t>
            </a:r>
            <a:r>
              <a:rPr sz="2800" i="1" spc="3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easily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8892" y="372871"/>
            <a:ext cx="35274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 u="heavy" spc="-1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Synthetic</a:t>
            </a:r>
            <a:r>
              <a:rPr sz="4800" i="1" u="heavy" spc="-2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800" i="1" u="heavy" spc="-3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Fibres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7217" y="1415034"/>
            <a:ext cx="7883525" cy="2329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13335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i="1" spc="-114" dirty="0">
                <a:latin typeface="Times New Roman"/>
                <a:cs typeface="Times New Roman"/>
              </a:rPr>
              <a:t>Many </a:t>
            </a:r>
            <a:r>
              <a:rPr sz="2800" i="1" spc="-155" dirty="0">
                <a:latin typeface="Times New Roman"/>
                <a:cs typeface="Times New Roman"/>
              </a:rPr>
              <a:t>items </a:t>
            </a:r>
            <a:r>
              <a:rPr sz="2800" i="1" spc="-85" dirty="0">
                <a:latin typeface="Times New Roman"/>
                <a:cs typeface="Times New Roman"/>
              </a:rPr>
              <a:t>of </a:t>
            </a:r>
            <a:r>
              <a:rPr sz="2800" i="1" spc="-155" dirty="0">
                <a:latin typeface="Times New Roman"/>
                <a:cs typeface="Times New Roman"/>
              </a:rPr>
              <a:t>clothing </a:t>
            </a:r>
            <a:r>
              <a:rPr sz="2800" i="1" spc="-150" dirty="0">
                <a:latin typeface="Times New Roman"/>
                <a:cs typeface="Times New Roman"/>
              </a:rPr>
              <a:t>contain </a:t>
            </a:r>
            <a:r>
              <a:rPr sz="2800" i="1" spc="-180" dirty="0">
                <a:latin typeface="Times New Roman"/>
                <a:cs typeface="Times New Roman"/>
              </a:rPr>
              <a:t>materials </a:t>
            </a:r>
            <a:r>
              <a:rPr sz="2800" i="1" spc="-195" dirty="0">
                <a:latin typeface="Times New Roman"/>
                <a:cs typeface="Times New Roman"/>
              </a:rPr>
              <a:t>such </a:t>
            </a:r>
            <a:r>
              <a:rPr sz="2800" i="1" spc="-215" dirty="0">
                <a:latin typeface="Times New Roman"/>
                <a:cs typeface="Times New Roman"/>
              </a:rPr>
              <a:t>as </a:t>
            </a:r>
            <a:r>
              <a:rPr sz="2800" i="1" spc="-170" dirty="0">
                <a:latin typeface="Times New Roman"/>
                <a:cs typeface="Times New Roman"/>
              </a:rPr>
              <a:t>polyester,  </a:t>
            </a:r>
            <a:r>
              <a:rPr sz="2800" i="1" spc="-190" dirty="0">
                <a:latin typeface="Times New Roman"/>
                <a:cs typeface="Times New Roman"/>
              </a:rPr>
              <a:t>polyamide, </a:t>
            </a:r>
            <a:r>
              <a:rPr sz="2800" i="1" spc="-165" dirty="0">
                <a:latin typeface="Times New Roman"/>
                <a:cs typeface="Times New Roman"/>
              </a:rPr>
              <a:t>terylene, </a:t>
            </a:r>
            <a:r>
              <a:rPr sz="2800" i="1" spc="-200" dirty="0">
                <a:latin typeface="Times New Roman"/>
                <a:cs typeface="Times New Roman"/>
              </a:rPr>
              <a:t>rayon</a:t>
            </a:r>
            <a:r>
              <a:rPr sz="2800" i="1" spc="145" dirty="0">
                <a:latin typeface="Times New Roman"/>
                <a:cs typeface="Times New Roman"/>
              </a:rPr>
              <a:t> </a:t>
            </a:r>
            <a:r>
              <a:rPr sz="2800" i="1" spc="-140" dirty="0">
                <a:latin typeface="Times New Roman"/>
                <a:cs typeface="Times New Roman"/>
              </a:rPr>
              <a:t>etc.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i="1" spc="-210" dirty="0">
                <a:latin typeface="Times New Roman"/>
                <a:cs typeface="Times New Roman"/>
              </a:rPr>
              <a:t>The </a:t>
            </a:r>
            <a:r>
              <a:rPr sz="2800" i="1" spc="-155" dirty="0">
                <a:latin typeface="Times New Roman"/>
                <a:cs typeface="Times New Roman"/>
              </a:rPr>
              <a:t>items </a:t>
            </a:r>
            <a:r>
              <a:rPr sz="2800" i="1" spc="-170" dirty="0">
                <a:latin typeface="Times New Roman"/>
                <a:cs typeface="Times New Roman"/>
              </a:rPr>
              <a:t>previously </a:t>
            </a:r>
            <a:r>
              <a:rPr sz="2800" i="1" spc="-175" dirty="0">
                <a:latin typeface="Times New Roman"/>
                <a:cs typeface="Times New Roman"/>
              </a:rPr>
              <a:t>mentioned </a:t>
            </a:r>
            <a:r>
              <a:rPr sz="2800" i="1" spc="-260" dirty="0">
                <a:latin typeface="Times New Roman"/>
                <a:cs typeface="Times New Roman"/>
              </a:rPr>
              <a:t>are </a:t>
            </a:r>
            <a:r>
              <a:rPr sz="2800" i="1" spc="-150" dirty="0">
                <a:latin typeface="Times New Roman"/>
                <a:cs typeface="Times New Roman"/>
              </a:rPr>
              <a:t>all </a:t>
            </a:r>
            <a:r>
              <a:rPr sz="2800" i="1" spc="-225" dirty="0">
                <a:latin typeface="Times New Roman"/>
                <a:cs typeface="Times New Roman"/>
              </a:rPr>
              <a:t>man-made </a:t>
            </a:r>
            <a:r>
              <a:rPr sz="2800" i="1" spc="-150" dirty="0">
                <a:latin typeface="Times New Roman"/>
                <a:cs typeface="Times New Roman"/>
              </a:rPr>
              <a:t>fibres, </a:t>
            </a:r>
            <a:r>
              <a:rPr sz="2800" i="1" spc="-170" dirty="0">
                <a:latin typeface="Times New Roman"/>
                <a:cs typeface="Times New Roman"/>
              </a:rPr>
              <a:t>and  </a:t>
            </a:r>
            <a:r>
              <a:rPr sz="2800" i="1" spc="-260" dirty="0">
                <a:latin typeface="Times New Roman"/>
                <a:cs typeface="Times New Roman"/>
              </a:rPr>
              <a:t>are </a:t>
            </a:r>
            <a:r>
              <a:rPr sz="2800" i="1" spc="-200" dirty="0">
                <a:latin typeface="Times New Roman"/>
                <a:cs typeface="Times New Roman"/>
              </a:rPr>
              <a:t>called </a:t>
            </a:r>
            <a:r>
              <a:rPr sz="2800" i="1" spc="-120" dirty="0">
                <a:latin typeface="Times New Roman"/>
                <a:cs typeface="Times New Roman"/>
              </a:rPr>
              <a:t>synthetic</a:t>
            </a:r>
            <a:r>
              <a:rPr sz="2800" i="1" spc="-215" dirty="0">
                <a:latin typeface="Times New Roman"/>
                <a:cs typeface="Times New Roman"/>
              </a:rPr>
              <a:t> </a:t>
            </a:r>
            <a:r>
              <a:rPr sz="2800" i="1" spc="-150" dirty="0">
                <a:latin typeface="Times New Roman"/>
                <a:cs typeface="Times New Roman"/>
              </a:rPr>
              <a:t>fibres.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06195" y="4779264"/>
            <a:ext cx="7909559" cy="1673860"/>
            <a:chOff x="806195" y="4779264"/>
            <a:chExt cx="7909559" cy="1673860"/>
          </a:xfrm>
        </p:grpSpPr>
        <p:sp>
          <p:nvSpPr>
            <p:cNvPr id="6" name="object 6"/>
            <p:cNvSpPr/>
            <p:nvPr/>
          </p:nvSpPr>
          <p:spPr>
            <a:xfrm>
              <a:off x="806195" y="5148072"/>
              <a:ext cx="1242060" cy="12039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19528" y="5212080"/>
              <a:ext cx="1456944" cy="11369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92695" y="4779264"/>
              <a:ext cx="1623059" cy="16733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02963" y="4779264"/>
              <a:ext cx="1306067" cy="16733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50992" y="5228844"/>
              <a:ext cx="1296923" cy="12070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5343" y="0"/>
            <a:ext cx="765175" cy="1164590"/>
            <a:chOff x="7705343" y="0"/>
            <a:chExt cx="765175" cy="1164590"/>
          </a:xfrm>
        </p:grpSpPr>
        <p:sp>
          <p:nvSpPr>
            <p:cNvPr id="3" name="object 3"/>
            <p:cNvSpPr/>
            <p:nvPr/>
          </p:nvSpPr>
          <p:spPr>
            <a:xfrm>
              <a:off x="7705343" y="0"/>
              <a:ext cx="765048" cy="1164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4967" y="0"/>
              <a:ext cx="685800" cy="1099185"/>
            </a:xfrm>
            <a:custGeom>
              <a:avLst/>
              <a:gdLst/>
              <a:ahLst/>
              <a:cxnLst/>
              <a:rect l="l" t="t" r="r" b="b"/>
              <a:pathLst>
                <a:path w="685800" h="1099185">
                  <a:moveTo>
                    <a:pt x="685800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685800" y="109880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47848" y="920622"/>
            <a:ext cx="23812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i="1" spc="-125" dirty="0">
                <a:solidFill>
                  <a:srgbClr val="FFFFFF"/>
                </a:solidFill>
                <a:latin typeface="Times New Roman"/>
                <a:cs typeface="Times New Roman"/>
              </a:rPr>
              <a:t>Synthetic</a:t>
            </a:r>
            <a:r>
              <a:rPr sz="32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i="1" spc="-220" dirty="0">
                <a:solidFill>
                  <a:srgbClr val="FFFFFF"/>
                </a:solidFill>
                <a:latin typeface="Times New Roman"/>
                <a:cs typeface="Times New Roman"/>
              </a:rPr>
              <a:t>Fibres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3152" y="2475737"/>
            <a:ext cx="7688580" cy="2966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233045" indent="-343535">
              <a:lnSpc>
                <a:spcPct val="100000"/>
              </a:lnSpc>
              <a:spcBef>
                <a:spcPts val="95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20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800" i="1" spc="-120" dirty="0">
                <a:solidFill>
                  <a:srgbClr val="404040"/>
                </a:solidFill>
                <a:latin typeface="Times New Roman"/>
                <a:cs typeface="Times New Roman"/>
              </a:rPr>
              <a:t>synthetic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fibre is </a:t>
            </a:r>
            <a:r>
              <a:rPr sz="2800" i="1" spc="-229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8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chain </a:t>
            </a:r>
            <a:r>
              <a:rPr sz="28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8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small </a:t>
            </a:r>
            <a:r>
              <a:rPr sz="2800" i="1" spc="-225" dirty="0">
                <a:solidFill>
                  <a:srgbClr val="404040"/>
                </a:solidFill>
                <a:latin typeface="Times New Roman"/>
                <a:cs typeface="Times New Roman"/>
              </a:rPr>
              <a:t>chemical </a:t>
            </a:r>
            <a:r>
              <a:rPr sz="28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units </a:t>
            </a:r>
            <a:r>
              <a:rPr sz="2800" i="1" spc="-300" dirty="0">
                <a:solidFill>
                  <a:srgbClr val="404040"/>
                </a:solidFill>
                <a:latin typeface="Times New Roman"/>
                <a:cs typeface="Times New Roman"/>
              </a:rPr>
              <a:t>joined  </a:t>
            </a:r>
            <a:r>
              <a:rPr sz="2800" i="1" spc="-160" dirty="0">
                <a:solidFill>
                  <a:srgbClr val="404040"/>
                </a:solidFill>
                <a:latin typeface="Times New Roman"/>
                <a:cs typeface="Times New Roman"/>
              </a:rPr>
              <a:t>together.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170" dirty="0">
                <a:solidFill>
                  <a:srgbClr val="404040"/>
                </a:solidFill>
                <a:latin typeface="Times New Roman"/>
                <a:cs typeface="Times New Roman"/>
              </a:rPr>
              <a:t>Each </a:t>
            </a:r>
            <a:r>
              <a:rPr sz="2800" i="1" spc="-190" dirty="0">
                <a:solidFill>
                  <a:srgbClr val="404040"/>
                </a:solidFill>
                <a:latin typeface="Times New Roman"/>
                <a:cs typeface="Times New Roman"/>
              </a:rPr>
              <a:t>small </a:t>
            </a:r>
            <a:r>
              <a:rPr sz="2800" i="1" spc="-55" dirty="0">
                <a:solidFill>
                  <a:srgbClr val="404040"/>
                </a:solidFill>
                <a:latin typeface="Times New Roman"/>
                <a:cs typeface="Times New Roman"/>
              </a:rPr>
              <a:t>unit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200" dirty="0">
                <a:solidFill>
                  <a:srgbClr val="404040"/>
                </a:solidFill>
                <a:latin typeface="Times New Roman"/>
                <a:cs typeface="Times New Roman"/>
              </a:rPr>
              <a:t>called </a:t>
            </a:r>
            <a:r>
              <a:rPr sz="2800" i="1" spc="-229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240" dirty="0">
                <a:solidFill>
                  <a:srgbClr val="A924A4"/>
                </a:solidFill>
                <a:latin typeface="Times New Roman"/>
                <a:cs typeface="Times New Roman"/>
              </a:rPr>
              <a:t>monomer</a:t>
            </a:r>
            <a:r>
              <a:rPr sz="2800" i="1" spc="-240" dirty="0">
                <a:solidFill>
                  <a:srgbClr val="404040"/>
                </a:solidFill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204" dirty="0">
                <a:solidFill>
                  <a:srgbClr val="404040"/>
                </a:solidFill>
                <a:latin typeface="Times New Roman"/>
                <a:cs typeface="Times New Roman"/>
              </a:rPr>
              <a:t>Large </a:t>
            </a:r>
            <a:r>
              <a:rPr sz="28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chain </a:t>
            </a:r>
            <a:r>
              <a:rPr sz="2800" i="1" spc="-195" dirty="0">
                <a:solidFill>
                  <a:srgbClr val="404040"/>
                </a:solidFill>
                <a:latin typeface="Times New Roman"/>
                <a:cs typeface="Times New Roman"/>
              </a:rPr>
              <a:t>formed </a:t>
            </a:r>
            <a:r>
              <a:rPr sz="28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by </a:t>
            </a:r>
            <a:r>
              <a:rPr sz="2800" i="1" spc="-195" dirty="0">
                <a:solidFill>
                  <a:srgbClr val="404040"/>
                </a:solidFill>
                <a:latin typeface="Times New Roman"/>
                <a:cs typeface="Times New Roman"/>
              </a:rPr>
              <a:t>many </a:t>
            </a:r>
            <a:r>
              <a:rPr sz="2800" i="1" spc="-254" dirty="0">
                <a:solidFill>
                  <a:srgbClr val="404040"/>
                </a:solidFill>
                <a:latin typeface="Times New Roman"/>
                <a:cs typeface="Times New Roman"/>
              </a:rPr>
              <a:t>monomers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200" dirty="0">
                <a:solidFill>
                  <a:srgbClr val="404040"/>
                </a:solidFill>
                <a:latin typeface="Times New Roman"/>
                <a:cs typeface="Times New Roman"/>
              </a:rPr>
              <a:t>called </a:t>
            </a:r>
            <a:r>
              <a:rPr sz="2800" i="1" spc="-229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800" i="1" spc="20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275" dirty="0">
                <a:solidFill>
                  <a:srgbClr val="A924A4"/>
                </a:solidFill>
                <a:latin typeface="Times New Roman"/>
                <a:cs typeface="Times New Roman"/>
              </a:rPr>
              <a:t>Polymer</a:t>
            </a:r>
            <a:r>
              <a:rPr sz="2800" i="1" spc="-275" dirty="0">
                <a:solidFill>
                  <a:srgbClr val="404040"/>
                </a:solidFill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355600" marR="279400" indent="-343535">
              <a:lnSpc>
                <a:spcPct val="100000"/>
              </a:lnSpc>
              <a:spcBef>
                <a:spcPts val="994"/>
              </a:spcBef>
            </a:pPr>
            <a:r>
              <a:rPr sz="2250" spc="380" dirty="0">
                <a:solidFill>
                  <a:srgbClr val="B31166"/>
                </a:solidFill>
                <a:latin typeface="Arial"/>
                <a:cs typeface="Arial"/>
              </a:rPr>
              <a:t> </a:t>
            </a:r>
            <a:r>
              <a:rPr sz="2800" i="1" spc="-21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800" i="1" spc="-240" dirty="0">
                <a:solidFill>
                  <a:srgbClr val="404040"/>
                </a:solidFill>
                <a:latin typeface="Times New Roman"/>
                <a:cs typeface="Times New Roman"/>
              </a:rPr>
              <a:t>process </a:t>
            </a:r>
            <a:r>
              <a:rPr sz="28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800" i="1" spc="-204" dirty="0">
                <a:solidFill>
                  <a:srgbClr val="404040"/>
                </a:solidFill>
                <a:latin typeface="Times New Roman"/>
                <a:cs typeface="Times New Roman"/>
              </a:rPr>
              <a:t>combining </a:t>
            </a:r>
            <a:r>
              <a:rPr sz="2800" i="1" spc="-185" dirty="0">
                <a:solidFill>
                  <a:srgbClr val="404040"/>
                </a:solidFill>
                <a:latin typeface="Times New Roman"/>
                <a:cs typeface="Times New Roman"/>
              </a:rPr>
              <a:t>small </a:t>
            </a:r>
            <a:r>
              <a:rPr sz="2800" i="1" spc="-254" dirty="0">
                <a:solidFill>
                  <a:srgbClr val="404040"/>
                </a:solidFill>
                <a:latin typeface="Times New Roman"/>
                <a:cs typeface="Times New Roman"/>
              </a:rPr>
              <a:t>monomers </a:t>
            </a:r>
            <a:r>
              <a:rPr sz="2800" i="1" spc="-85" dirty="0">
                <a:solidFill>
                  <a:srgbClr val="404040"/>
                </a:solidFill>
                <a:latin typeface="Times New Roman"/>
                <a:cs typeface="Times New Roman"/>
              </a:rPr>
              <a:t>to </a:t>
            </a:r>
            <a:r>
              <a:rPr sz="2800" i="1" spc="-180" dirty="0">
                <a:solidFill>
                  <a:srgbClr val="404040"/>
                </a:solidFill>
                <a:latin typeface="Times New Roman"/>
                <a:cs typeface="Times New Roman"/>
              </a:rPr>
              <a:t>form </a:t>
            </a:r>
            <a:r>
              <a:rPr sz="2800" i="1" spc="-229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800" i="1" spc="-360" dirty="0">
                <a:solidFill>
                  <a:srgbClr val="404040"/>
                </a:solidFill>
                <a:latin typeface="Times New Roman"/>
                <a:cs typeface="Times New Roman"/>
              </a:rPr>
              <a:t>large  </a:t>
            </a:r>
            <a:r>
              <a:rPr sz="2800" i="1" spc="-220" dirty="0">
                <a:solidFill>
                  <a:srgbClr val="404040"/>
                </a:solidFill>
                <a:latin typeface="Times New Roman"/>
                <a:cs typeface="Times New Roman"/>
              </a:rPr>
              <a:t>polymer </a:t>
            </a:r>
            <a:r>
              <a:rPr sz="2800" i="1" spc="-15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800" i="1" spc="-200" dirty="0">
                <a:solidFill>
                  <a:srgbClr val="404040"/>
                </a:solidFill>
                <a:latin typeface="Times New Roman"/>
                <a:cs typeface="Times New Roman"/>
              </a:rPr>
              <a:t>called</a:t>
            </a:r>
            <a:r>
              <a:rPr sz="2800" i="1" spc="1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i="1" spc="-175" dirty="0">
                <a:solidFill>
                  <a:srgbClr val="A924A4"/>
                </a:solidFill>
                <a:latin typeface="Times New Roman"/>
                <a:cs typeface="Times New Roman"/>
              </a:rPr>
              <a:t>Polymerisation</a:t>
            </a:r>
            <a:r>
              <a:rPr sz="2800" i="1" spc="-175" dirty="0">
                <a:solidFill>
                  <a:srgbClr val="404040"/>
                </a:solidFill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Words>1733</Words>
  <Application>Microsoft Macintosh PowerPoint</Application>
  <PresentationFormat>On-screen Show (4:3)</PresentationFormat>
  <Paragraphs>211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Arial Black</vt:lpstr>
      <vt:lpstr>Calibri</vt:lpstr>
      <vt:lpstr>Chancery Uralic</vt:lpstr>
      <vt:lpstr>Times New Roman</vt:lpstr>
      <vt:lpstr>UnDotum</vt:lpstr>
      <vt:lpstr>Office Theme</vt:lpstr>
      <vt:lpstr>PowerPoint Presentation</vt:lpstr>
      <vt:lpstr>Natural Fibres</vt:lpstr>
      <vt:lpstr>PowerPoint Presentation</vt:lpstr>
      <vt:lpstr>Plant Fibres</vt:lpstr>
      <vt:lpstr>Animal Fibres</vt:lpstr>
      <vt:lpstr>PowerPoint Presentation</vt:lpstr>
      <vt:lpstr>Synthetic Fibres</vt:lpstr>
      <vt:lpstr>Synthetic Fibres</vt:lpstr>
      <vt:lpstr>Synthetic Fibres</vt:lpstr>
      <vt:lpstr>Rayon</vt:lpstr>
      <vt:lpstr>Properties of rayon</vt:lpstr>
      <vt:lpstr>Mixed with  fibre glass for  making  helmets</vt:lpstr>
      <vt:lpstr>Nylon</vt:lpstr>
      <vt:lpstr>PowerPoint Presentation</vt:lpstr>
      <vt:lpstr>PowerPoint Presentation</vt:lpstr>
      <vt:lpstr>Polyester</vt:lpstr>
      <vt:lpstr>PowerPoint Presentation</vt:lpstr>
      <vt:lpstr>PowerPoint Presentation</vt:lpstr>
      <vt:lpstr>Acrylic</vt:lpstr>
      <vt:lpstr>PowerPoint Presentation</vt:lpstr>
      <vt:lpstr>PowerPoint Presentation</vt:lpstr>
      <vt:lpstr>Blending Fibres</vt:lpstr>
      <vt:lpstr>Advantages of Synthetic fibres</vt:lpstr>
      <vt:lpstr>Disadvantages of Synthetic Fibres</vt:lpstr>
      <vt:lpstr>NATURAL RUBBER</vt:lpstr>
      <vt:lpstr>PowerPoint Presentation</vt:lpstr>
      <vt:lpstr>SYNTHETIC RUBBER</vt:lpstr>
      <vt:lpstr>PowerPoint Presentation</vt:lpstr>
      <vt:lpstr>PowerPoint Presentation</vt:lpstr>
      <vt:lpstr>Plastics</vt:lpstr>
      <vt:lpstr>Types of  plastics</vt:lpstr>
      <vt:lpstr>Thermosetting plastics</vt:lpstr>
      <vt:lpstr>Examples of theroset plastics</vt:lpstr>
      <vt:lpstr>Thermoplastics</vt:lpstr>
      <vt:lpstr>Thermoplastics examples</vt:lpstr>
      <vt:lpstr>Properties of Plastics</vt:lpstr>
      <vt:lpstr>Plastics and the environment</vt:lpstr>
      <vt:lpstr>PowerPoint Presentation</vt:lpstr>
      <vt:lpstr>PowerPoint Presentation</vt:lpstr>
      <vt:lpstr>Each fibre acts as a pipe and such a bundle  of fibers can be used to convey images along  paths of any shape it is pointed.</vt:lpstr>
      <vt:lpstr>What is Glass?</vt:lpstr>
      <vt:lpstr>PowerPoint Presentation</vt:lpstr>
      <vt:lpstr>Manufacturing Process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Deeptha Dinesh</dc:creator>
  <cp:lastModifiedBy>SANDIPAN SARKAR</cp:lastModifiedBy>
  <cp:revision>28</cp:revision>
  <dcterms:created xsi:type="dcterms:W3CDTF">2020-05-13T08:22:19Z</dcterms:created>
  <dcterms:modified xsi:type="dcterms:W3CDTF">2021-04-21T03:12:08Z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2018-04-02T00:00:00Z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2020-05-13T00:00:00Z</vt:filetime>
  </property>
</Properties>
</file>